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29.jpeg" ContentType="image/jpeg"/>
  <Override PartName="/ppt/media/image28.jpeg" ContentType="image/jpeg"/>
  <Override PartName="/ppt/media/image25.jpeg" ContentType="image/jpeg"/>
  <Override PartName="/ppt/media/image24.jpeg" ContentType="image/jpeg"/>
  <Override PartName="/ppt/media/image23.jpeg" ContentType="image/jpeg"/>
  <Override PartName="/ppt/media/image21.jpeg" ContentType="image/jpeg"/>
  <Override PartName="/ppt/media/image19.jpeg" ContentType="image/jpeg"/>
  <Override PartName="/ppt/media/image18.jpeg" ContentType="image/jpeg"/>
  <Override PartName="/ppt/media/image15.jpeg" ContentType="image/jpeg"/>
  <Override PartName="/ppt/media/image16.jpeg" ContentType="image/jpeg"/>
  <Override PartName="/ppt/media/image10.jpeg" ContentType="image/jpeg"/>
  <Override PartName="/ppt/media/image12.jpeg" ContentType="image/jpe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7.png" ContentType="image/png"/>
  <Override PartName="/ppt/media/image26.png" ContentType="image/png"/>
  <Override PartName="/ppt/media/image22.png" ContentType="image/png"/>
  <Override PartName="/ppt/media/image20.png" ContentType="image/png"/>
  <Override PartName="/ppt/media/image17.png" ContentType="image/png"/>
  <Override PartName="/ppt/media/image6.jpeg" ContentType="image/jpeg"/>
  <Override PartName="/ppt/media/image5.jpeg" ContentType="image/jpeg"/>
  <Override PartName="/ppt/media/image4.jpeg" ContentType="image/jpeg"/>
  <Override PartName="/ppt/media/image14.png" ContentType="image/png"/>
  <Override PartName="/ppt/media/image3.jpeg" ContentType="image/jpeg"/>
  <Override PartName="/ppt/media/image11.png" ContentType="image/png"/>
  <Override PartName="/ppt/media/image1.jpeg" ContentType="image/jpeg"/>
  <Override PartName="/ppt/media/image2.jpeg" ContentType="image/jpeg"/>
  <Override PartName="/ppt/media/image7.jpeg" ContentType="image/jpeg"/>
  <Override PartName="/ppt/media/image8.jpeg" ContentType="image/jpeg"/>
  <Override PartName="/ppt/media/image9.jpeg" ContentType="image/jpeg"/>
  <Override PartName="/ppt/media/image13.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2"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6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1"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9"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8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02"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10"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18"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3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61"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7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7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9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0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2"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2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7"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9"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41"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2"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49"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2"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0" y="0"/>
            <a:ext cx="9143640" cy="5143320"/>
          </a:xfrm>
          <a:custGeom>
            <a:avLst/>
            <a:gdLst/>
            <a:ahLst/>
            <a:rect l="l" t="t" r="r" b="b"/>
            <a:pathLst>
              <a:path w="94269" h="53026">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a:effectLst>
            <a:outerShdw algn="bl" blurRad="57150" dir="5400000" dist="19050" rotWithShape="0">
              <a:srgbClr val="000000">
                <a:alpha val="50000"/>
              </a:srgbClr>
            </a:outerShdw>
          </a:effectLst>
        </p:spPr>
        <p:style>
          <a:lnRef idx="0"/>
          <a:fillRef idx="0"/>
          <a:effectRef idx="0"/>
          <a:fontRef idx="minor"/>
        </p:style>
      </p:sp>
      <p:sp>
        <p:nvSpPr>
          <p:cNvPr id="1" name="CustomShape 2"/>
          <p:cNvSpPr/>
          <p:nvPr/>
        </p:nvSpPr>
        <p:spPr>
          <a:xfrm>
            <a:off x="0" y="4136040"/>
            <a:ext cx="1085400" cy="1006920"/>
          </a:xfrm>
          <a:custGeom>
            <a:avLst/>
            <a:gdLst/>
            <a:ahLst/>
            <a:rect l="l" t="t" r="r" b="b"/>
            <a:pathLst>
              <a:path w="11195" h="1038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style>
          <a:lnRef idx="0"/>
          <a:fillRef idx="0"/>
          <a:effectRef idx="0"/>
          <a:fontRef idx="minor"/>
        </p:style>
      </p:sp>
      <p:sp>
        <p:nvSpPr>
          <p:cNvPr id="2" name="CustomShape 3"/>
          <p:cNvSpPr/>
          <p:nvPr/>
        </p:nvSpPr>
        <p:spPr>
          <a:xfrm>
            <a:off x="0" y="0"/>
            <a:ext cx="1935720" cy="2499840"/>
          </a:xfrm>
          <a:custGeom>
            <a:avLst/>
            <a:gdLst/>
            <a:ahLst/>
            <a:rect l="l" t="t" r="r" b="b"/>
            <a:pathLst>
              <a:path w="19959" h="25777">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style>
          <a:lnRef idx="0"/>
          <a:fillRef idx="0"/>
          <a:effectRef idx="0"/>
          <a:fontRef idx="minor"/>
        </p:style>
      </p:sp>
      <p:sp>
        <p:nvSpPr>
          <p:cNvPr id="3" name="CustomShape 4"/>
          <p:cNvSpPr/>
          <p:nvPr/>
        </p:nvSpPr>
        <p:spPr>
          <a:xfrm>
            <a:off x="2221560" y="0"/>
            <a:ext cx="971280" cy="842760"/>
          </a:xfrm>
          <a:custGeom>
            <a:avLst/>
            <a:gdLst/>
            <a:ahLst/>
            <a:rect l="l" t="t" r="r" b="b"/>
            <a:pathLst>
              <a:path w="10017" h="8691">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style>
          <a:lnRef idx="0"/>
          <a:fillRef idx="0"/>
          <a:effectRef idx="0"/>
          <a:fontRef idx="minor"/>
        </p:style>
      </p:sp>
      <p:sp>
        <p:nvSpPr>
          <p:cNvPr id="4" name="PlaceHolder 5"/>
          <p:cNvSpPr>
            <a:spLocks noGrp="1"/>
          </p:cNvSpPr>
          <p:nvPr>
            <p:ph type="title"/>
          </p:nvPr>
        </p:nvSpPr>
        <p:spPr>
          <a:xfrm>
            <a:off x="4917960" y="1991880"/>
            <a:ext cx="3957480" cy="1159560"/>
          </a:xfrm>
          <a:prstGeom prst="rect">
            <a:avLst/>
          </a:prstGeom>
        </p:spPr>
        <p:txBody>
          <a:bodyPr tIns="91440" bIns="91440" anchor="ctr"/>
          <a:p>
            <a:r>
              <a:rPr b="0" lang="en-IN" sz="4800" spc="-1" strike="noStrike">
                <a:solidFill>
                  <a:srgbClr val="000000"/>
                </a:solidFill>
                <a:latin typeface="Arial"/>
              </a:rPr>
              <a:t>Click to edit the title </a:t>
            </a:r>
            <a:r>
              <a:rPr b="0" lang="en-IN" sz="4800" spc="-1" strike="noStrike">
                <a:solidFill>
                  <a:srgbClr val="000000"/>
                </a:solidFill>
                <a:latin typeface="Arial"/>
              </a:rPr>
              <a:t>text format</a:t>
            </a:r>
            <a:endParaRPr b="0" lang="en-IN" sz="4800" spc="-1" strike="noStrike">
              <a:solidFill>
                <a:srgbClr val="000000"/>
              </a:solidFill>
              <a:latin typeface="Arial"/>
            </a:endParaRPr>
          </a:p>
        </p:txBody>
      </p:sp>
      <p:sp>
        <p:nvSpPr>
          <p:cNvPr id="5"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a:t>
            </a:r>
            <a:r>
              <a:rPr b="0" lang="en-IN" sz="1400" spc="-1" strike="noStrike">
                <a:solidFill>
                  <a:srgbClr val="000000"/>
                </a:solidFill>
                <a:latin typeface="Arial"/>
              </a:rPr>
              <a:t>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a:t>
            </a:r>
            <a:r>
              <a:rPr b="0" lang="en-IN" sz="2000" spc="-1" strike="noStrike">
                <a:solidFill>
                  <a:srgbClr val="000000"/>
                </a:solidFill>
                <a:latin typeface="Arial"/>
              </a:rPr>
              <a:t>Outline </a:t>
            </a:r>
            <a:r>
              <a:rPr b="0" lang="en-IN" sz="2000" spc="-1" strike="noStrike">
                <a:solidFill>
                  <a:srgbClr val="000000"/>
                </a:solidFill>
                <a:latin typeface="Arial"/>
              </a:rPr>
              <a:t>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a:t>
            </a:r>
            <a:r>
              <a:rPr b="0" lang="en-IN" sz="2000" spc="-1" strike="noStrike">
                <a:solidFill>
                  <a:srgbClr val="000000"/>
                </a:solidFill>
                <a:latin typeface="Arial"/>
              </a:rPr>
              <a:t>Outli</a:t>
            </a:r>
            <a:r>
              <a:rPr b="0" lang="en-IN" sz="2000" spc="-1" strike="noStrike">
                <a:solidFill>
                  <a:srgbClr val="000000"/>
                </a:solidFill>
                <a:latin typeface="Arial"/>
              </a:rPr>
              <a:t>ne </a:t>
            </a:r>
            <a:r>
              <a:rPr b="0" lang="en-IN" sz="2000" spc="-1" strike="noStrike">
                <a:solidFill>
                  <a:srgbClr val="000000"/>
                </a:solidFill>
                <a:latin typeface="Arial"/>
              </a:rPr>
              <a:t>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a:t>
            </a:r>
            <a:r>
              <a:rPr b="0" lang="en-IN" sz="2000" spc="-1" strike="noStrike">
                <a:solidFill>
                  <a:srgbClr val="000000"/>
                </a:solidFill>
                <a:latin typeface="Arial"/>
              </a:rPr>
              <a:t>e</a:t>
            </a:r>
            <a:r>
              <a:rPr b="0" lang="en-IN" sz="2000" spc="-1" strike="noStrike">
                <a:solidFill>
                  <a:srgbClr val="000000"/>
                </a:solidFill>
                <a:latin typeface="Arial"/>
              </a:rPr>
              <a:t>v</a:t>
            </a:r>
            <a:r>
              <a:rPr b="0" lang="en-IN" sz="2000" spc="-1" strike="noStrike">
                <a:solidFill>
                  <a:srgbClr val="000000"/>
                </a:solidFill>
                <a:latin typeface="Arial"/>
              </a:rPr>
              <a:t>e</a:t>
            </a:r>
            <a:r>
              <a:rPr b="0" lang="en-IN" sz="2000" spc="-1" strike="noStrike">
                <a:solidFill>
                  <a:srgbClr val="000000"/>
                </a:solidFill>
                <a:latin typeface="Arial"/>
              </a:rPr>
              <a:t>nt</a:t>
            </a:r>
            <a:r>
              <a:rPr b="0" lang="en-IN" sz="2000" spc="-1" strike="noStrike">
                <a:solidFill>
                  <a:srgbClr val="000000"/>
                </a:solidFill>
                <a:latin typeface="Arial"/>
              </a:rPr>
              <a:t>h </a:t>
            </a:r>
            <a:r>
              <a:rPr b="0" lang="en-IN" sz="2000" spc="-1" strike="noStrike">
                <a:solidFill>
                  <a:srgbClr val="000000"/>
                </a:solidFill>
                <a:latin typeface="Arial"/>
              </a:rPr>
              <a:t>O</a:t>
            </a:r>
            <a:r>
              <a:rPr b="0" lang="en-IN" sz="2000" spc="-1" strike="noStrike">
                <a:solidFill>
                  <a:srgbClr val="000000"/>
                </a:solidFill>
                <a:latin typeface="Arial"/>
              </a:rPr>
              <a:t>ut</a:t>
            </a:r>
            <a:r>
              <a:rPr b="0" lang="en-IN" sz="2000" spc="-1" strike="noStrike">
                <a:solidFill>
                  <a:srgbClr val="000000"/>
                </a:solidFill>
                <a:latin typeface="Arial"/>
              </a:rPr>
              <a:t>li</a:t>
            </a:r>
            <a:r>
              <a:rPr b="0" lang="en-IN" sz="2000" spc="-1" strike="noStrike">
                <a:solidFill>
                  <a:srgbClr val="000000"/>
                </a:solidFill>
                <a:latin typeface="Arial"/>
              </a:rPr>
              <a:t>n</a:t>
            </a:r>
            <a:r>
              <a:rPr b="0" lang="en-IN" sz="2000" spc="-1" strike="noStrike">
                <a:solidFill>
                  <a:srgbClr val="000000"/>
                </a:solidFill>
                <a:latin typeface="Arial"/>
              </a:rPr>
              <a:t>e </a:t>
            </a:r>
            <a:r>
              <a:rPr b="0" lang="en-IN" sz="2000" spc="-1" strike="noStrike">
                <a:solidFill>
                  <a:srgbClr val="000000"/>
                </a:solidFill>
                <a:latin typeface="Arial"/>
              </a:rPr>
              <a:t>L</a:t>
            </a:r>
            <a:r>
              <a:rPr b="0" lang="en-IN" sz="2000" spc="-1" strike="noStrike">
                <a:solidFill>
                  <a:srgbClr val="000000"/>
                </a:solidFill>
                <a:latin typeface="Arial"/>
              </a:rPr>
              <a:t>e</a:t>
            </a:r>
            <a:r>
              <a:rPr b="0" lang="en-IN" sz="2000" spc="-1" strike="noStrike">
                <a:solidFill>
                  <a:srgbClr val="000000"/>
                </a:solidFill>
                <a:latin typeface="Arial"/>
              </a:rPr>
              <a:t>v</a:t>
            </a:r>
            <a:r>
              <a:rPr b="0" lang="en-IN" sz="2000" spc="-1" strike="noStrike">
                <a:solidFill>
                  <a:srgbClr val="000000"/>
                </a:solidFill>
                <a:latin typeface="Arial"/>
              </a:rPr>
              <a:t>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2" name="CustomShape 1"/>
          <p:cNvSpPr/>
          <p:nvPr/>
        </p:nvSpPr>
        <p:spPr>
          <a:xfrm>
            <a:off x="0" y="0"/>
            <a:ext cx="9143640" cy="5143320"/>
          </a:xfrm>
          <a:custGeom>
            <a:avLst/>
            <a:gdLst/>
            <a:ahLst/>
            <a:rect l="l" t="t" r="r" b="b"/>
            <a:pathLst>
              <a:path w="94269" h="53026">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a:effectLst>
            <a:outerShdw algn="bl" blurRad="57150" dir="5400000" dist="19050" rotWithShape="0">
              <a:srgbClr val="000000">
                <a:alpha val="50000"/>
              </a:srgbClr>
            </a:outerShdw>
          </a:effectLst>
        </p:spPr>
        <p:style>
          <a:lnRef idx="0"/>
          <a:fillRef idx="0"/>
          <a:effectRef idx="0"/>
          <a:fontRef idx="minor"/>
        </p:style>
      </p:sp>
      <p:sp>
        <p:nvSpPr>
          <p:cNvPr id="43" name="CustomShape 2"/>
          <p:cNvSpPr/>
          <p:nvPr/>
        </p:nvSpPr>
        <p:spPr>
          <a:xfrm>
            <a:off x="528480" y="1071360"/>
            <a:ext cx="1164240" cy="1832040"/>
          </a:xfrm>
          <a:custGeom>
            <a:avLst/>
            <a:gdLst/>
            <a:ahLst/>
            <a:rect l="l" t="t" r="r" b="b"/>
            <a:pathLst>
              <a:path w="12006" h="18892">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style>
          <a:lnRef idx="0"/>
          <a:fillRef idx="0"/>
          <a:effectRef idx="0"/>
          <a:fontRef idx="minor"/>
        </p:style>
      </p:sp>
      <p:sp>
        <p:nvSpPr>
          <p:cNvPr id="44" name="CustomShape 3"/>
          <p:cNvSpPr/>
          <p:nvPr/>
        </p:nvSpPr>
        <p:spPr>
          <a:xfrm>
            <a:off x="1193040" y="0"/>
            <a:ext cx="2342880" cy="1356840"/>
          </a:xfrm>
          <a:custGeom>
            <a:avLst/>
            <a:gdLst/>
            <a:ahLst/>
            <a:rect l="l" t="t" r="r" b="b"/>
            <a:pathLst>
              <a:path w="24157" h="13993">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style>
          <a:lnRef idx="0"/>
          <a:fillRef idx="0"/>
          <a:effectRef idx="0"/>
          <a:fontRef idx="minor"/>
        </p:style>
      </p:sp>
      <p:sp>
        <p:nvSpPr>
          <p:cNvPr id="45" name="CustomShape 4"/>
          <p:cNvSpPr/>
          <p:nvPr/>
        </p:nvSpPr>
        <p:spPr>
          <a:xfrm>
            <a:off x="0" y="3350520"/>
            <a:ext cx="1257120" cy="1792800"/>
          </a:xfrm>
          <a:custGeom>
            <a:avLst/>
            <a:gdLst/>
            <a:ahLst/>
            <a:rect l="l" t="t" r="r" b="b"/>
            <a:pathLst>
              <a:path w="12962" h="18486">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style>
          <a:lnRef idx="0"/>
          <a:fillRef idx="0"/>
          <a:effectRef idx="0"/>
          <a:fontRef idx="minor"/>
        </p:style>
      </p:sp>
      <p:sp>
        <p:nvSpPr>
          <p:cNvPr id="46" name="PlaceHolder 5"/>
          <p:cNvSpPr>
            <a:spLocks noGrp="1"/>
          </p:cNvSpPr>
          <p:nvPr>
            <p:ph type="title"/>
          </p:nvPr>
        </p:nvSpPr>
        <p:spPr>
          <a:xfrm>
            <a:off x="4320000" y="893160"/>
            <a:ext cx="4366440" cy="690480"/>
          </a:xfrm>
          <a:prstGeom prst="rect">
            <a:avLst/>
          </a:prstGeom>
        </p:spPr>
        <p:txBody>
          <a:bodyPr tIns="91440" bIns="91440" anchor="b"/>
          <a:p>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47" name="PlaceHolder 6"/>
          <p:cNvSpPr>
            <a:spLocks noGrp="1"/>
          </p:cNvSpPr>
          <p:nvPr>
            <p:ph type="body"/>
          </p:nvPr>
        </p:nvSpPr>
        <p:spPr>
          <a:xfrm>
            <a:off x="4320000" y="1694160"/>
            <a:ext cx="4366440" cy="3055320"/>
          </a:xfrm>
          <a:prstGeom prst="rect">
            <a:avLst/>
          </a:prstGeom>
        </p:spPr>
        <p:txBody>
          <a:bodyPr tIns="91440" bIns="91440"/>
          <a:p>
            <a:pPr marL="432000" indent="-324000">
              <a:spcBef>
                <a:spcPts val="1417"/>
              </a:spcBef>
              <a:buClr>
                <a:srgbClr val="000000"/>
              </a:buClr>
              <a:buSzPct val="45000"/>
              <a:buFont typeface="Wingdings" charset="2"/>
              <a:buChar char=""/>
            </a:pPr>
            <a:r>
              <a:rPr b="0" lang="en-IN" sz="2400" spc="-1" strike="noStrike">
                <a:solidFill>
                  <a:srgbClr val="000000"/>
                </a:solidFill>
                <a:latin typeface="Arial"/>
              </a:rPr>
              <a:t>Click to edit the outline text format</a:t>
            </a:r>
            <a:endParaRPr b="0" lang="en-IN"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400" spc="-1" strike="noStrike">
                <a:solidFill>
                  <a:srgbClr val="000000"/>
                </a:solidFill>
                <a:latin typeface="Arial"/>
              </a:rPr>
              <a:t>Fourth Outline Level</a:t>
            </a:r>
            <a:endParaRPr b="0" lang="en-IN"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400" spc="-1" strike="noStrike">
                <a:solidFill>
                  <a:srgbClr val="000000"/>
                </a:solidFill>
                <a:latin typeface="Arial"/>
              </a:rPr>
              <a:t>Fifth Outline Level</a:t>
            </a:r>
            <a:endParaRPr b="0" lang="en-IN"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400" spc="-1" strike="noStrike">
                <a:solidFill>
                  <a:srgbClr val="000000"/>
                </a:solidFill>
                <a:latin typeface="Arial"/>
              </a:rPr>
              <a:t>Sixth Outline Level</a:t>
            </a:r>
            <a:endParaRPr b="0" lang="en-IN"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400" spc="-1" strike="noStrike">
                <a:solidFill>
                  <a:srgbClr val="000000"/>
                </a:solidFill>
                <a:latin typeface="Arial"/>
              </a:rPr>
              <a:t>Seventh Outline Level</a:t>
            </a:r>
            <a:endParaRPr b="0" lang="en-IN" sz="2400" spc="-1" strike="noStrike">
              <a:solidFill>
                <a:srgbClr val="000000"/>
              </a:solidFill>
              <a:latin typeface="Arial"/>
            </a:endParaRPr>
          </a:p>
        </p:txBody>
      </p:sp>
      <p:sp>
        <p:nvSpPr>
          <p:cNvPr id="48" name="PlaceHolder 7"/>
          <p:cNvSpPr>
            <a:spLocks noGrp="1"/>
          </p:cNvSpPr>
          <p:nvPr>
            <p:ph type="sldNum"/>
          </p:nvPr>
        </p:nvSpPr>
        <p:spPr>
          <a:xfrm>
            <a:off x="76320" y="4749840"/>
            <a:ext cx="548280" cy="393120"/>
          </a:xfrm>
          <a:prstGeom prst="rect">
            <a:avLst/>
          </a:prstGeom>
        </p:spPr>
        <p:txBody>
          <a:bodyPr tIns="91440" bIns="91440" anchor="ctr"/>
          <a:p>
            <a:pPr>
              <a:lnSpc>
                <a:spcPct val="100000"/>
              </a:lnSpc>
            </a:pPr>
            <a:fld id="{BA653CBD-57C9-477E-8428-A6A13D2616EE}"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bcf63"/>
        </a:solidFill>
      </p:bgPr>
    </p:bg>
    <p:spTree>
      <p:nvGrpSpPr>
        <p:cNvPr id="1" name=""/>
        <p:cNvGrpSpPr/>
        <p:nvPr/>
      </p:nvGrpSpPr>
      <p:grpSpPr>
        <a:xfrm>
          <a:off x="0" y="0"/>
          <a:ext cx="0" cy="0"/>
          <a:chOff x="0" y="0"/>
          <a:chExt cx="0" cy="0"/>
        </a:xfrm>
      </p:grpSpPr>
      <p:sp>
        <p:nvSpPr>
          <p:cNvPr id="85" name="PlaceHolder 1"/>
          <p:cNvSpPr>
            <a:spLocks noGrp="1"/>
          </p:cNvSpPr>
          <p:nvPr>
            <p:ph type="sldNum"/>
          </p:nvPr>
        </p:nvSpPr>
        <p:spPr>
          <a:xfrm>
            <a:off x="76320" y="4749840"/>
            <a:ext cx="548280" cy="393120"/>
          </a:xfrm>
          <a:prstGeom prst="rect">
            <a:avLst/>
          </a:prstGeom>
        </p:spPr>
        <p:txBody>
          <a:bodyPr tIns="91440" bIns="91440" anchor="ctr"/>
          <a:p>
            <a:pPr>
              <a:lnSpc>
                <a:spcPct val="100000"/>
              </a:lnSpc>
            </a:pPr>
            <a:fld id="{726ED15D-A3F9-4AC9-872A-F564DA2A7F05}"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86" name="PlaceHolder 2"/>
          <p:cNvSpPr>
            <a:spLocks noGrp="1"/>
          </p:cNvSpPr>
          <p:nvPr>
            <p:ph type="title"/>
          </p:nvPr>
        </p:nvSpPr>
        <p:spPr>
          <a:xfrm>
            <a:off x="457200" y="205200"/>
            <a:ext cx="8229240" cy="8586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87"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24" name="CustomShape 1"/>
          <p:cNvSpPr/>
          <p:nvPr/>
        </p:nvSpPr>
        <p:spPr>
          <a:xfrm>
            <a:off x="0" y="0"/>
            <a:ext cx="9143640" cy="5143320"/>
          </a:xfrm>
          <a:custGeom>
            <a:avLst/>
            <a:gdLst/>
            <a:ahLst/>
            <a:rect l="l" t="t" r="r" b="b"/>
            <a:pathLst>
              <a:path w="94269" h="53026">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a:effectLst>
            <a:outerShdw algn="bl" blurRad="57150" dir="5400000" dist="19050" rotWithShape="0">
              <a:srgbClr val="000000">
                <a:alpha val="50000"/>
              </a:srgbClr>
            </a:outerShdw>
          </a:effectLst>
        </p:spPr>
        <p:style>
          <a:lnRef idx="0"/>
          <a:fillRef idx="0"/>
          <a:effectRef idx="0"/>
          <a:fontRef idx="minor"/>
        </p:style>
      </p:sp>
      <p:sp>
        <p:nvSpPr>
          <p:cNvPr id="125" name="CustomShape 2"/>
          <p:cNvSpPr/>
          <p:nvPr/>
        </p:nvSpPr>
        <p:spPr>
          <a:xfrm>
            <a:off x="0" y="4136040"/>
            <a:ext cx="1085400" cy="1006920"/>
          </a:xfrm>
          <a:custGeom>
            <a:avLst/>
            <a:gdLst/>
            <a:ahLst/>
            <a:rect l="l" t="t" r="r" b="b"/>
            <a:pathLst>
              <a:path w="11195" h="1038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style>
          <a:lnRef idx="0"/>
          <a:fillRef idx="0"/>
          <a:effectRef idx="0"/>
          <a:fontRef idx="minor"/>
        </p:style>
      </p:sp>
      <p:sp>
        <p:nvSpPr>
          <p:cNvPr id="126" name="CustomShape 3"/>
          <p:cNvSpPr/>
          <p:nvPr/>
        </p:nvSpPr>
        <p:spPr>
          <a:xfrm>
            <a:off x="0" y="0"/>
            <a:ext cx="1935720" cy="2499840"/>
          </a:xfrm>
          <a:custGeom>
            <a:avLst/>
            <a:gdLst/>
            <a:ahLst/>
            <a:rect l="l" t="t" r="r" b="b"/>
            <a:pathLst>
              <a:path w="19959" h="25777">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style>
          <a:lnRef idx="0"/>
          <a:fillRef idx="0"/>
          <a:effectRef idx="0"/>
          <a:fontRef idx="minor"/>
        </p:style>
      </p:sp>
      <p:sp>
        <p:nvSpPr>
          <p:cNvPr id="127" name="CustomShape 4"/>
          <p:cNvSpPr/>
          <p:nvPr/>
        </p:nvSpPr>
        <p:spPr>
          <a:xfrm>
            <a:off x="2221560" y="0"/>
            <a:ext cx="971280" cy="842760"/>
          </a:xfrm>
          <a:custGeom>
            <a:avLst/>
            <a:gdLst/>
            <a:ahLst/>
            <a:rect l="l" t="t" r="r" b="b"/>
            <a:pathLst>
              <a:path w="10017" h="8691">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style>
          <a:lnRef idx="0"/>
          <a:fillRef idx="0"/>
          <a:effectRef idx="0"/>
          <a:fontRef idx="minor"/>
        </p:style>
      </p:sp>
      <p:sp>
        <p:nvSpPr>
          <p:cNvPr id="128" name="PlaceHolder 5"/>
          <p:cNvSpPr>
            <a:spLocks noGrp="1"/>
          </p:cNvSpPr>
          <p:nvPr>
            <p:ph type="title"/>
          </p:nvPr>
        </p:nvSpPr>
        <p:spPr>
          <a:xfrm>
            <a:off x="5241960" y="1198080"/>
            <a:ext cx="3444480" cy="690480"/>
          </a:xfrm>
          <a:prstGeom prst="rect">
            <a:avLst/>
          </a:prstGeom>
        </p:spPr>
        <p:txBody>
          <a:bodyPr tIns="91440" bIns="91440" anchor="b"/>
          <a:p>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129" name="PlaceHolder 6"/>
          <p:cNvSpPr>
            <a:spLocks noGrp="1"/>
          </p:cNvSpPr>
          <p:nvPr>
            <p:ph type="body"/>
          </p:nvPr>
        </p:nvSpPr>
        <p:spPr>
          <a:xfrm>
            <a:off x="5241960" y="1999080"/>
            <a:ext cx="3444480" cy="2100240"/>
          </a:xfrm>
          <a:prstGeom prst="rect">
            <a:avLst/>
          </a:prstGeom>
        </p:spPr>
        <p:txBody>
          <a:bodyPr tIns="91440" bIns="91440"/>
          <a:p>
            <a:pPr marL="432000" indent="-324000">
              <a:spcBef>
                <a:spcPts val="1417"/>
              </a:spcBef>
              <a:buClr>
                <a:srgbClr val="000000"/>
              </a:buClr>
              <a:buSzPct val="45000"/>
              <a:buFont typeface="Wingdings" charset="2"/>
              <a:buChar char=""/>
            </a:pPr>
            <a:r>
              <a:rPr b="0" lang="en-IN" sz="2400" spc="-1" strike="noStrike">
                <a:solidFill>
                  <a:srgbClr val="000000"/>
                </a:solidFill>
                <a:latin typeface="Arial"/>
              </a:rPr>
              <a:t>Click to edit the outline text format</a:t>
            </a:r>
            <a:endParaRPr b="0" lang="en-IN"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Arial"/>
              </a:rPr>
              <a:t>Second Outline Level</a:t>
            </a:r>
            <a:endParaRPr b="0" lang="en-IN"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400" spc="-1" strike="noStrike">
                <a:solidFill>
                  <a:srgbClr val="000000"/>
                </a:solidFill>
                <a:latin typeface="Arial"/>
              </a:rPr>
              <a:t>Fourth Outline Level</a:t>
            </a:r>
            <a:endParaRPr b="0" lang="en-IN"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400" spc="-1" strike="noStrike">
                <a:solidFill>
                  <a:srgbClr val="000000"/>
                </a:solidFill>
                <a:latin typeface="Arial"/>
              </a:rPr>
              <a:t>Fifth Outline Level</a:t>
            </a:r>
            <a:endParaRPr b="0" lang="en-IN"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400" spc="-1" strike="noStrike">
                <a:solidFill>
                  <a:srgbClr val="000000"/>
                </a:solidFill>
                <a:latin typeface="Arial"/>
              </a:rPr>
              <a:t>Sixth Outline Level</a:t>
            </a:r>
            <a:endParaRPr b="0" lang="en-IN"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400" spc="-1" strike="noStrike">
                <a:solidFill>
                  <a:srgbClr val="000000"/>
                </a:solidFill>
                <a:latin typeface="Arial"/>
              </a:rPr>
              <a:t>Seventh Outline Level</a:t>
            </a:r>
            <a:endParaRPr b="0" lang="en-IN" sz="2400" spc="-1" strike="noStrike">
              <a:solidFill>
                <a:srgbClr val="000000"/>
              </a:solidFill>
              <a:latin typeface="Arial"/>
            </a:endParaRPr>
          </a:p>
        </p:txBody>
      </p:sp>
      <p:sp>
        <p:nvSpPr>
          <p:cNvPr id="130" name="PlaceHolder 7"/>
          <p:cNvSpPr>
            <a:spLocks noGrp="1"/>
          </p:cNvSpPr>
          <p:nvPr>
            <p:ph type="sldNum"/>
          </p:nvPr>
        </p:nvSpPr>
        <p:spPr>
          <a:xfrm>
            <a:off x="76320" y="4749840"/>
            <a:ext cx="548280" cy="393120"/>
          </a:xfrm>
          <a:prstGeom prst="rect">
            <a:avLst/>
          </a:prstGeom>
        </p:spPr>
        <p:txBody>
          <a:bodyPr tIns="91440" bIns="91440" anchor="ctr"/>
          <a:p>
            <a:pPr>
              <a:lnSpc>
                <a:spcPct val="100000"/>
              </a:lnSpc>
            </a:pPr>
            <a:fld id="{F30A464F-7C7B-47EB-8BBA-AADFC0B813DA}"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1b148"/>
        </a:solidFill>
      </p:bgPr>
    </p:bg>
    <p:spTree>
      <p:nvGrpSpPr>
        <p:cNvPr id="1" name=""/>
        <p:cNvGrpSpPr/>
        <p:nvPr/>
      </p:nvGrpSpPr>
      <p:grpSpPr>
        <a:xfrm>
          <a:off x="0" y="0"/>
          <a:ext cx="0" cy="0"/>
          <a:chOff x="0" y="0"/>
          <a:chExt cx="0" cy="0"/>
        </a:xfrm>
      </p:grpSpPr>
      <p:sp>
        <p:nvSpPr>
          <p:cNvPr id="167" name="PlaceHolder 1"/>
          <p:cNvSpPr>
            <a:spLocks noGrp="1"/>
          </p:cNvSpPr>
          <p:nvPr>
            <p:ph type="sldNum"/>
          </p:nvPr>
        </p:nvSpPr>
        <p:spPr>
          <a:xfrm>
            <a:off x="76320" y="4749840"/>
            <a:ext cx="548280" cy="393120"/>
          </a:xfrm>
          <a:prstGeom prst="rect">
            <a:avLst/>
          </a:prstGeom>
        </p:spPr>
        <p:txBody>
          <a:bodyPr tIns="91440" bIns="91440" anchor="ctr"/>
          <a:p>
            <a:pPr>
              <a:lnSpc>
                <a:spcPct val="100000"/>
              </a:lnSpc>
            </a:pPr>
            <a:fld id="{4217533C-28DF-4A8B-B0D3-F186AD1D9C0E}"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168" name="CustomShape 2"/>
          <p:cNvSpPr/>
          <p:nvPr/>
        </p:nvSpPr>
        <p:spPr>
          <a:xfrm rot="3561600">
            <a:off x="7920000" y="4139640"/>
            <a:ext cx="1129320" cy="685440"/>
          </a:xfrm>
          <a:custGeom>
            <a:avLst/>
            <a:gdLst/>
            <a:ahLst/>
            <a:rect l="l" t="t" r="r" b="b"/>
            <a:pathLst>
              <a:path w="15412" h="9354">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style>
          <a:lnRef idx="0"/>
          <a:fillRef idx="0"/>
          <a:effectRef idx="0"/>
          <a:fontRef idx="minor"/>
        </p:style>
      </p:sp>
      <p:sp>
        <p:nvSpPr>
          <p:cNvPr id="169" name="CustomShape 3"/>
          <p:cNvSpPr/>
          <p:nvPr/>
        </p:nvSpPr>
        <p:spPr>
          <a:xfrm rot="1619400">
            <a:off x="7518960" y="3962880"/>
            <a:ext cx="439920" cy="657000"/>
          </a:xfrm>
          <a:custGeom>
            <a:avLst/>
            <a:gdLst/>
            <a:ahLst/>
            <a:rect l="l" t="t" r="r" b="b"/>
            <a:pathLst>
              <a:path w="6004" h="8967">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style>
          <a:lnRef idx="0"/>
          <a:fillRef idx="0"/>
          <a:effectRef idx="0"/>
          <a:fontRef idx="minor"/>
        </p:style>
      </p:sp>
      <p:sp>
        <p:nvSpPr>
          <p:cNvPr id="170" name="CustomShape 4"/>
          <p:cNvSpPr/>
          <p:nvPr/>
        </p:nvSpPr>
        <p:spPr>
          <a:xfrm rot="16035000">
            <a:off x="1156680" y="211680"/>
            <a:ext cx="671760" cy="536400"/>
          </a:xfrm>
          <a:custGeom>
            <a:avLst/>
            <a:gdLst/>
            <a:ahLst/>
            <a:rect l="l" t="t" r="r" b="b"/>
            <a:pathLst>
              <a:path w="13184" h="10532">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style>
          <a:lnRef idx="0"/>
          <a:fillRef idx="0"/>
          <a:effectRef idx="0"/>
          <a:fontRef idx="minor"/>
        </p:style>
      </p:sp>
      <p:sp>
        <p:nvSpPr>
          <p:cNvPr id="171" name="CustomShape 5"/>
          <p:cNvSpPr/>
          <p:nvPr/>
        </p:nvSpPr>
        <p:spPr>
          <a:xfrm rot="8584800">
            <a:off x="241560" y="264240"/>
            <a:ext cx="975240" cy="1596960"/>
          </a:xfrm>
          <a:custGeom>
            <a:avLst/>
            <a:gdLst/>
            <a:ahLst/>
            <a:rect l="l" t="t" r="r" b="b"/>
            <a:pathLst>
              <a:path w="5838" h="9557">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3000"/>
            </a:srgbClr>
          </a:solidFill>
          <a:ln>
            <a:noFill/>
          </a:ln>
        </p:spPr>
        <p:style>
          <a:lnRef idx="0"/>
          <a:fillRef idx="0"/>
          <a:effectRef idx="0"/>
          <a:fontRef idx="minor"/>
        </p:style>
      </p:sp>
      <p:sp>
        <p:nvSpPr>
          <p:cNvPr id="172" name="PlaceHolder 6"/>
          <p:cNvSpPr>
            <a:spLocks noGrp="1"/>
          </p:cNvSpPr>
          <p:nvPr>
            <p:ph type="title"/>
          </p:nvPr>
        </p:nvSpPr>
        <p:spPr>
          <a:xfrm>
            <a:off x="457200" y="205200"/>
            <a:ext cx="8229240" cy="8586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73"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10" name="CustomShape 1"/>
          <p:cNvSpPr/>
          <p:nvPr/>
        </p:nvSpPr>
        <p:spPr>
          <a:xfrm>
            <a:off x="0" y="0"/>
            <a:ext cx="9143640" cy="5142960"/>
          </a:xfrm>
          <a:custGeom>
            <a:avLst/>
            <a:gdLst/>
            <a:ahLst/>
            <a:rect l="l" t="t" r="r" b="b"/>
            <a:pathLst>
              <a:path w="94270" h="53026">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a:effectLst>
            <a:outerShdw algn="bl" blurRad="57150" dir="5400000" dist="19050" rotWithShape="0">
              <a:srgbClr val="000000">
                <a:alpha val="50000"/>
              </a:srgbClr>
            </a:outerShdw>
          </a:effectLst>
        </p:spPr>
        <p:style>
          <a:lnRef idx="0"/>
          <a:fillRef idx="0"/>
          <a:effectRef idx="0"/>
          <a:fontRef idx="minor"/>
        </p:style>
      </p:sp>
      <p:sp>
        <p:nvSpPr>
          <p:cNvPr id="211" name="CustomShape 2"/>
          <p:cNvSpPr/>
          <p:nvPr/>
        </p:nvSpPr>
        <p:spPr>
          <a:xfrm>
            <a:off x="2007360" y="2801880"/>
            <a:ext cx="1494720" cy="906840"/>
          </a:xfrm>
          <a:custGeom>
            <a:avLst/>
            <a:gdLst/>
            <a:ahLst/>
            <a:rect l="l" t="t" r="r" b="b"/>
            <a:pathLst>
              <a:path w="15412" h="9354">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style>
          <a:lnRef idx="0"/>
          <a:fillRef idx="0"/>
          <a:effectRef idx="0"/>
          <a:fontRef idx="minor"/>
        </p:style>
      </p:sp>
      <p:sp>
        <p:nvSpPr>
          <p:cNvPr id="212" name="CustomShape 3"/>
          <p:cNvSpPr/>
          <p:nvPr/>
        </p:nvSpPr>
        <p:spPr>
          <a:xfrm rot="759000">
            <a:off x="1198080" y="3395160"/>
            <a:ext cx="582120" cy="869400"/>
          </a:xfrm>
          <a:custGeom>
            <a:avLst/>
            <a:gdLst/>
            <a:ahLst/>
            <a:rect l="l" t="t" r="r" b="b"/>
            <a:pathLst>
              <a:path w="6004" h="8967">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style>
          <a:lnRef idx="0"/>
          <a:fillRef idx="0"/>
          <a:effectRef idx="0"/>
          <a:fontRef idx="minor"/>
        </p:style>
      </p:sp>
      <p:sp>
        <p:nvSpPr>
          <p:cNvPr id="213" name="CustomShape 4"/>
          <p:cNvSpPr/>
          <p:nvPr/>
        </p:nvSpPr>
        <p:spPr>
          <a:xfrm>
            <a:off x="1992960" y="0"/>
            <a:ext cx="1828440" cy="1392840"/>
          </a:xfrm>
          <a:custGeom>
            <a:avLst/>
            <a:gdLst/>
            <a:ahLst/>
            <a:rect l="l" t="t" r="r" b="b"/>
            <a:pathLst>
              <a:path w="18855" h="14362">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style>
          <a:lnRef idx="0"/>
          <a:fillRef idx="0"/>
          <a:effectRef idx="0"/>
          <a:fontRef idx="minor"/>
        </p:style>
      </p:sp>
      <p:sp>
        <p:nvSpPr>
          <p:cNvPr id="214" name="CustomShape 5"/>
          <p:cNvSpPr/>
          <p:nvPr/>
        </p:nvSpPr>
        <p:spPr>
          <a:xfrm>
            <a:off x="1793160" y="4243320"/>
            <a:ext cx="1271160" cy="899640"/>
          </a:xfrm>
          <a:custGeom>
            <a:avLst/>
            <a:gdLst/>
            <a:ahLst/>
            <a:rect l="l" t="t" r="r" b="b"/>
            <a:pathLst>
              <a:path w="13110" h="928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style>
          <a:lnRef idx="0"/>
          <a:fillRef idx="0"/>
          <a:effectRef idx="0"/>
          <a:fontRef idx="minor"/>
        </p:style>
      </p:sp>
      <p:sp>
        <p:nvSpPr>
          <p:cNvPr id="215" name="CustomShape 6"/>
          <p:cNvSpPr/>
          <p:nvPr/>
        </p:nvSpPr>
        <p:spPr>
          <a:xfrm>
            <a:off x="0" y="2907360"/>
            <a:ext cx="971280" cy="1607040"/>
          </a:xfrm>
          <a:custGeom>
            <a:avLst/>
            <a:gdLst/>
            <a:ahLst/>
            <a:rect l="l" t="t" r="r" b="b"/>
            <a:pathLst>
              <a:path w="10017" h="16571">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style>
          <a:lnRef idx="0"/>
          <a:fillRef idx="0"/>
          <a:effectRef idx="0"/>
          <a:fontRef idx="minor"/>
        </p:style>
      </p:sp>
      <p:sp>
        <p:nvSpPr>
          <p:cNvPr id="216" name="PlaceHolder 7"/>
          <p:cNvSpPr>
            <a:spLocks noGrp="1"/>
          </p:cNvSpPr>
          <p:nvPr>
            <p:ph type="title"/>
          </p:nvPr>
        </p:nvSpPr>
        <p:spPr>
          <a:xfrm>
            <a:off x="4320000" y="893160"/>
            <a:ext cx="4366440" cy="690480"/>
          </a:xfrm>
          <a:prstGeom prst="rect">
            <a:avLst/>
          </a:prstGeom>
        </p:spPr>
        <p:txBody>
          <a:bodyPr tIns="91440" bIns="91440" anchor="b"/>
          <a:p>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217" name="PlaceHolder 8"/>
          <p:cNvSpPr>
            <a:spLocks noGrp="1"/>
          </p:cNvSpPr>
          <p:nvPr>
            <p:ph type="sldNum"/>
          </p:nvPr>
        </p:nvSpPr>
        <p:spPr>
          <a:xfrm>
            <a:off x="76320" y="4749840"/>
            <a:ext cx="548280" cy="393120"/>
          </a:xfrm>
          <a:prstGeom prst="rect">
            <a:avLst/>
          </a:prstGeom>
        </p:spPr>
        <p:txBody>
          <a:bodyPr tIns="91440" bIns="91440" anchor="ctr"/>
          <a:p>
            <a:pPr>
              <a:lnSpc>
                <a:spcPct val="100000"/>
              </a:lnSpc>
            </a:pPr>
            <a:fld id="{B0E9C291-BD31-47DD-A6AF-C7D90FDEDBC8}"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
        <p:nvSpPr>
          <p:cNvPr id="21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65.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5.xml"/>
</Relationships>
</file>

<file path=ppt/slides/_rels/slide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65.xml"/>
</Relationships>
</file>

<file path=ppt/slides/_rels/slide17.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slideLayout" Target="../slideLayouts/slideLayout65.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5" name="TextShape 1"/>
          <p:cNvSpPr txBox="1"/>
          <p:nvPr/>
        </p:nvSpPr>
        <p:spPr>
          <a:xfrm>
            <a:off x="4886280" y="2599200"/>
            <a:ext cx="3957480" cy="1065600"/>
          </a:xfrm>
          <a:prstGeom prst="rect">
            <a:avLst/>
          </a:prstGeom>
          <a:noFill/>
          <a:ln>
            <a:noFill/>
          </a:ln>
        </p:spPr>
        <p:txBody>
          <a:bodyPr tIns="91440" bIns="91440" anchor="ctr"/>
          <a:p>
            <a:pPr algn="ctr">
              <a:lnSpc>
                <a:spcPct val="100000"/>
              </a:lnSpc>
            </a:pPr>
            <a:r>
              <a:rPr b="1" lang="en-IN" sz="3200" spc="-1" strike="noStrike">
                <a:solidFill>
                  <a:srgbClr val="1a1a1a"/>
                </a:solidFill>
                <a:latin typeface="Dosis ExtraLight"/>
                <a:ea typeface="Dosis ExtraLight"/>
              </a:rPr>
              <a:t>SRP ENVIRONMENTAL WEBSITE WITH PREDICTION MODELS!</a:t>
            </a:r>
            <a:br/>
            <a:br/>
            <a:r>
              <a:rPr b="1" lang="en-IN" sz="1600" spc="-1" strike="noStrike">
                <a:solidFill>
                  <a:srgbClr val="1a1a1a"/>
                </a:solidFill>
                <a:latin typeface="Dosis ExtraLight"/>
                <a:ea typeface="Dosis ExtraLight"/>
              </a:rPr>
              <a:t>- Ajay.B(2018506010)</a:t>
            </a:r>
            <a:br/>
            <a:r>
              <a:rPr b="1" lang="en-IN" sz="1600" spc="-1" strike="noStrike">
                <a:solidFill>
                  <a:srgbClr val="1a1a1a"/>
                </a:solidFill>
                <a:latin typeface="Dosis ExtraLight"/>
                <a:ea typeface="Dosis ExtraLight"/>
              </a:rPr>
              <a:t>Abhinav Shekar.S(2018506002)</a:t>
            </a:r>
            <a:br/>
            <a:r>
              <a:rPr b="1" lang="en-IN" sz="1600" spc="-1" strike="noStrike">
                <a:solidFill>
                  <a:srgbClr val="1a1a1a"/>
                </a:solidFill>
                <a:latin typeface="Dosis ExtraLight"/>
                <a:ea typeface="Dosis ExtraLight"/>
              </a:rPr>
              <a:t>Nabeel Mohamed Sheriff(2018506068)</a:t>
            </a:r>
            <a:br/>
            <a:br/>
            <a:endParaRPr b="0" lang="en-IN" sz="1600" spc="-1" strike="noStrike">
              <a:solidFill>
                <a:srgbClr val="000000"/>
              </a:solid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3143160" y="142920"/>
            <a:ext cx="5543280" cy="642600"/>
          </a:xfrm>
          <a:prstGeom prst="rect">
            <a:avLst/>
          </a:prstGeom>
          <a:noFill/>
          <a:ln>
            <a:noFill/>
          </a:ln>
        </p:spPr>
        <p:txBody>
          <a:bodyPr tIns="91440" bIns="91440" anchor="b"/>
          <a:p>
            <a:pPr>
              <a:lnSpc>
                <a:spcPct val="100000"/>
              </a:lnSpc>
            </a:pPr>
            <a:r>
              <a:rPr b="0" lang="en-IN" sz="3600" spc="-1" strike="noStrike">
                <a:solidFill>
                  <a:srgbClr val="9bcf63"/>
                </a:solidFill>
                <a:latin typeface="Dosis ExtraLight"/>
                <a:ea typeface="Dosis ExtraLight"/>
              </a:rPr>
              <a:t>References</a:t>
            </a:r>
            <a:endParaRPr b="0" lang="en-IN" sz="3600" spc="-1" strike="noStrike">
              <a:solidFill>
                <a:srgbClr val="000000"/>
              </a:solidFill>
              <a:latin typeface="Arial"/>
            </a:endParaRPr>
          </a:p>
        </p:txBody>
      </p:sp>
      <p:sp>
        <p:nvSpPr>
          <p:cNvPr id="295" name="TextShape 2"/>
          <p:cNvSpPr txBox="1"/>
          <p:nvPr/>
        </p:nvSpPr>
        <p:spPr>
          <a:xfrm>
            <a:off x="5241960" y="1999080"/>
            <a:ext cx="3444480" cy="2100240"/>
          </a:xfrm>
          <a:prstGeom prst="rect">
            <a:avLst/>
          </a:prstGeom>
          <a:noFill/>
          <a:ln>
            <a:noFill/>
          </a:ln>
        </p:spPr>
        <p:txBody>
          <a:bodyPr tIns="91440" bIns="91440"/>
          <a:p>
            <a:endParaRPr b="0" lang="en-IN" sz="1400" spc="-1" strike="noStrike">
              <a:solidFill>
                <a:srgbClr val="000000"/>
              </a:solidFill>
              <a:latin typeface="Arial"/>
            </a:endParaRPr>
          </a:p>
        </p:txBody>
      </p:sp>
      <p:sp>
        <p:nvSpPr>
          <p:cNvPr id="296" name="TextShape 3"/>
          <p:cNvSpPr txBox="1"/>
          <p:nvPr/>
        </p:nvSpPr>
        <p:spPr>
          <a:xfrm>
            <a:off x="76320" y="4749840"/>
            <a:ext cx="548280" cy="393120"/>
          </a:xfrm>
          <a:prstGeom prst="rect">
            <a:avLst/>
          </a:prstGeom>
          <a:noFill/>
          <a:ln>
            <a:noFill/>
          </a:ln>
        </p:spPr>
        <p:txBody>
          <a:bodyPr tIns="91440" bIns="91440" anchor="ctr"/>
          <a:p>
            <a:pPr>
              <a:lnSpc>
                <a:spcPct val="100000"/>
              </a:lnSpc>
            </a:pPr>
            <a:fld id="{3C5CFD69-467D-456B-8588-56B5098B106E}"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
        <p:nvSpPr>
          <p:cNvPr id="297" name="CustomShape 4"/>
          <p:cNvSpPr/>
          <p:nvPr/>
        </p:nvSpPr>
        <p:spPr>
          <a:xfrm>
            <a:off x="0" y="0"/>
            <a:ext cx="8789400" cy="369000"/>
          </a:xfrm>
          <a:prstGeom prst="rect">
            <a:avLst/>
          </a:prstGeom>
          <a:solidFill>
            <a:srgbClr val="ffffff"/>
          </a:solidFill>
          <a:ln w="9360">
            <a:noFill/>
          </a:ln>
        </p:spPr>
        <p:style>
          <a:lnRef idx="0"/>
          <a:fillRef idx="0"/>
          <a:effectRef idx="0"/>
          <a:fontRef idx="minor"/>
        </p:style>
      </p:sp>
      <p:pic>
        <p:nvPicPr>
          <p:cNvPr id="298" name="Picture 2" descr=""/>
          <p:cNvPicPr/>
          <p:nvPr/>
        </p:nvPicPr>
        <p:blipFill>
          <a:blip r:embed="rId1"/>
          <a:stretch/>
        </p:blipFill>
        <p:spPr>
          <a:xfrm>
            <a:off x="142920" y="0"/>
            <a:ext cx="8715240" cy="5142960"/>
          </a:xfrm>
          <a:prstGeom prst="rect">
            <a:avLst/>
          </a:prstGeom>
          <a:ln w="9360">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5241960" y="1198080"/>
            <a:ext cx="3444480" cy="690480"/>
          </a:xfrm>
          <a:prstGeom prst="rect">
            <a:avLst/>
          </a:prstGeom>
          <a:noFill/>
          <a:ln>
            <a:noFill/>
          </a:ln>
        </p:spPr>
        <p:txBody>
          <a:bodyPr tIns="91440" bIns="91440" anchor="b"/>
          <a:p>
            <a:endParaRPr b="0" lang="en-IN" sz="1400" spc="-1" strike="noStrike">
              <a:solidFill>
                <a:srgbClr val="000000"/>
              </a:solidFill>
              <a:latin typeface="Arial"/>
            </a:endParaRPr>
          </a:p>
        </p:txBody>
      </p:sp>
      <p:sp>
        <p:nvSpPr>
          <p:cNvPr id="300" name="TextShape 2"/>
          <p:cNvSpPr txBox="1"/>
          <p:nvPr/>
        </p:nvSpPr>
        <p:spPr>
          <a:xfrm>
            <a:off x="5241960" y="1999080"/>
            <a:ext cx="3444480" cy="2100240"/>
          </a:xfrm>
          <a:prstGeom prst="rect">
            <a:avLst/>
          </a:prstGeom>
          <a:noFill/>
          <a:ln>
            <a:noFill/>
          </a:ln>
        </p:spPr>
        <p:txBody>
          <a:bodyPr tIns="91440" bIns="91440"/>
          <a:p>
            <a:endParaRPr b="0" lang="en-IN" sz="1400" spc="-1" strike="noStrike">
              <a:solidFill>
                <a:srgbClr val="000000"/>
              </a:solidFill>
              <a:latin typeface="Arial"/>
            </a:endParaRPr>
          </a:p>
        </p:txBody>
      </p:sp>
      <p:sp>
        <p:nvSpPr>
          <p:cNvPr id="301" name="TextShape 3"/>
          <p:cNvSpPr txBox="1"/>
          <p:nvPr/>
        </p:nvSpPr>
        <p:spPr>
          <a:xfrm>
            <a:off x="76320" y="4749840"/>
            <a:ext cx="548280" cy="393120"/>
          </a:xfrm>
          <a:prstGeom prst="rect">
            <a:avLst/>
          </a:prstGeom>
          <a:noFill/>
          <a:ln>
            <a:noFill/>
          </a:ln>
        </p:spPr>
        <p:txBody>
          <a:bodyPr tIns="91440" bIns="91440" anchor="ctr"/>
          <a:p>
            <a:pPr>
              <a:lnSpc>
                <a:spcPct val="100000"/>
              </a:lnSpc>
            </a:pPr>
            <a:fld id="{3F90FB5E-309C-4D6A-ABA5-83D446FCAC6D}"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pic>
        <p:nvPicPr>
          <p:cNvPr id="302" name="Picture 2" descr=""/>
          <p:cNvPicPr/>
          <p:nvPr/>
        </p:nvPicPr>
        <p:blipFill>
          <a:blip r:embed="rId1"/>
          <a:stretch/>
        </p:blipFill>
        <p:spPr>
          <a:xfrm>
            <a:off x="0" y="0"/>
            <a:ext cx="9143640" cy="5143320"/>
          </a:xfrm>
          <a:prstGeom prst="rect">
            <a:avLst/>
          </a:prstGeom>
          <a:ln w="9360">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3" name="TextShape 1"/>
          <p:cNvSpPr txBox="1"/>
          <p:nvPr/>
        </p:nvSpPr>
        <p:spPr>
          <a:xfrm>
            <a:off x="0" y="2390040"/>
            <a:ext cx="9143640" cy="814680"/>
          </a:xfrm>
          <a:prstGeom prst="rect">
            <a:avLst/>
          </a:prstGeom>
          <a:noFill/>
          <a:ln>
            <a:noFill/>
          </a:ln>
        </p:spPr>
        <p:txBody>
          <a:bodyPr tIns="91440" bIns="91440" anchor="ctr"/>
          <a:p>
            <a:endParaRPr b="0" lang="en-IN" sz="1400" spc="-1" strike="noStrike">
              <a:solidFill>
                <a:srgbClr val="000000"/>
              </a:solidFill>
              <a:latin typeface="Arial"/>
            </a:endParaRPr>
          </a:p>
        </p:txBody>
      </p:sp>
      <p:sp>
        <p:nvSpPr>
          <p:cNvPr id="304" name="TextShape 2"/>
          <p:cNvSpPr txBox="1"/>
          <p:nvPr/>
        </p:nvSpPr>
        <p:spPr>
          <a:xfrm>
            <a:off x="76320" y="4749840"/>
            <a:ext cx="548280" cy="393120"/>
          </a:xfrm>
          <a:prstGeom prst="rect">
            <a:avLst/>
          </a:prstGeom>
          <a:noFill/>
          <a:ln>
            <a:noFill/>
          </a:ln>
        </p:spPr>
        <p:txBody>
          <a:bodyPr tIns="91440" bIns="91440" anchor="ctr"/>
          <a:p>
            <a:pPr>
              <a:lnSpc>
                <a:spcPct val="100000"/>
              </a:lnSpc>
            </a:pPr>
            <a:fld id="{38264380-7B5F-4B8F-BBBE-C3C0C70277D8}"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pic>
        <p:nvPicPr>
          <p:cNvPr id="305" name="Picture 2" descr=""/>
          <p:cNvPicPr/>
          <p:nvPr/>
        </p:nvPicPr>
        <p:blipFill>
          <a:blip r:embed="rId2"/>
          <a:stretch/>
        </p:blipFill>
        <p:spPr>
          <a:xfrm>
            <a:off x="0" y="-360"/>
            <a:ext cx="9143640" cy="53348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76320" y="4749840"/>
            <a:ext cx="548280" cy="393120"/>
          </a:xfrm>
          <a:prstGeom prst="rect">
            <a:avLst/>
          </a:prstGeom>
          <a:noFill/>
          <a:ln>
            <a:noFill/>
          </a:ln>
        </p:spPr>
        <p:txBody>
          <a:bodyPr tIns="91440" bIns="91440" anchor="ctr"/>
          <a:p>
            <a:pPr>
              <a:lnSpc>
                <a:spcPct val="100000"/>
              </a:lnSpc>
            </a:pPr>
            <a:fld id="{8AC3B9DD-AB83-4BFA-9751-0D4105BBFD3F}"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07" name="CustomShape 2"/>
          <p:cNvSpPr/>
          <p:nvPr/>
        </p:nvSpPr>
        <p:spPr>
          <a:xfrm>
            <a:off x="2071800" y="428760"/>
            <a:ext cx="535752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u="sng">
                <a:solidFill>
                  <a:srgbClr val="10181e"/>
                </a:solidFill>
                <a:uFillTx/>
                <a:latin typeface="Arial"/>
                <a:ea typeface="Arial"/>
              </a:rPr>
              <a:t>ARCHITECTURE DIAGRAMS</a:t>
            </a:r>
            <a:endParaRPr b="0" lang="en-IN" sz="2400" spc="-1" strike="noStrike">
              <a:latin typeface="Arial"/>
            </a:endParaRPr>
          </a:p>
        </p:txBody>
      </p:sp>
      <p:pic>
        <p:nvPicPr>
          <p:cNvPr id="308" name="Picture 2" descr=""/>
          <p:cNvPicPr/>
          <p:nvPr/>
        </p:nvPicPr>
        <p:blipFill>
          <a:blip r:embed="rId1"/>
          <a:stretch/>
        </p:blipFill>
        <p:spPr>
          <a:xfrm>
            <a:off x="2143080" y="1071720"/>
            <a:ext cx="4514400" cy="39286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9" name="TextShape 1"/>
          <p:cNvSpPr txBox="1"/>
          <p:nvPr/>
        </p:nvSpPr>
        <p:spPr>
          <a:xfrm>
            <a:off x="76320" y="4749840"/>
            <a:ext cx="548280" cy="393120"/>
          </a:xfrm>
          <a:prstGeom prst="rect">
            <a:avLst/>
          </a:prstGeom>
          <a:noFill/>
          <a:ln>
            <a:noFill/>
          </a:ln>
        </p:spPr>
        <p:txBody>
          <a:bodyPr tIns="91440" bIns="91440" anchor="ctr"/>
          <a:p>
            <a:pPr>
              <a:lnSpc>
                <a:spcPct val="100000"/>
              </a:lnSpc>
            </a:pPr>
            <a:fld id="{6178944E-56BA-4A3F-872B-3ECAB1E707AF}"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
        <p:nvSpPr>
          <p:cNvPr id="310" name="TextShape 2"/>
          <p:cNvSpPr txBox="1"/>
          <p:nvPr/>
        </p:nvSpPr>
        <p:spPr>
          <a:xfrm>
            <a:off x="3862800" y="397800"/>
            <a:ext cx="4366440" cy="1100520"/>
          </a:xfrm>
          <a:prstGeom prst="rect">
            <a:avLst/>
          </a:prstGeom>
          <a:noFill/>
          <a:ln>
            <a:noFill/>
          </a:ln>
        </p:spPr>
        <p:txBody>
          <a:bodyPr tIns="91440" bIns="91440" anchor="b"/>
          <a:p>
            <a:pPr algn="ctr">
              <a:lnSpc>
                <a:spcPct val="100000"/>
              </a:lnSpc>
            </a:pPr>
            <a:br/>
            <a:br/>
            <a:r>
              <a:rPr b="1" lang="en-IN" sz="2800" spc="-1" strike="noStrike">
                <a:solidFill>
                  <a:srgbClr val="10181e"/>
                </a:solidFill>
                <a:latin typeface="Dosis ExtraLight"/>
                <a:ea typeface="Dosis ExtraLight"/>
              </a:rPr>
              <a:t>Rainfall prediction:</a:t>
            </a:r>
            <a:endParaRPr b="0" lang="en-IN" sz="2800" spc="-1" strike="noStrike">
              <a:solidFill>
                <a:srgbClr val="000000"/>
              </a:solidFill>
              <a:latin typeface="Arial"/>
            </a:endParaRPr>
          </a:p>
        </p:txBody>
      </p:sp>
      <p:pic>
        <p:nvPicPr>
          <p:cNvPr id="311" name="Picture 3" descr=""/>
          <p:cNvPicPr/>
          <p:nvPr/>
        </p:nvPicPr>
        <p:blipFill>
          <a:blip r:embed="rId2"/>
          <a:stretch/>
        </p:blipFill>
        <p:spPr>
          <a:xfrm>
            <a:off x="4079520" y="1499040"/>
            <a:ext cx="4149720" cy="33865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2858040" y="785880"/>
            <a:ext cx="5428800" cy="571320"/>
          </a:xfrm>
          <a:prstGeom prst="rect">
            <a:avLst/>
          </a:prstGeom>
          <a:noFill/>
          <a:ln>
            <a:noFill/>
          </a:ln>
        </p:spPr>
        <p:txBody>
          <a:bodyPr tIns="91440" bIns="91440" anchor="b"/>
          <a:p>
            <a:pPr>
              <a:lnSpc>
                <a:spcPct val="100000"/>
              </a:lnSpc>
            </a:pPr>
            <a:r>
              <a:rPr b="0" lang="en-IN" sz="3600" spc="-1" strike="noStrike">
                <a:solidFill>
                  <a:srgbClr val="00b0f0"/>
                </a:solidFill>
                <a:latin typeface="Dosis ExtraLight"/>
                <a:ea typeface="Dosis ExtraLight"/>
              </a:rPr>
              <a:t>Weather prediction:</a:t>
            </a:r>
            <a:br/>
            <a:endParaRPr b="0" lang="en-IN" sz="3600" spc="-1" strike="noStrike">
              <a:solidFill>
                <a:srgbClr val="000000"/>
              </a:solidFill>
              <a:latin typeface="Arial"/>
            </a:endParaRPr>
          </a:p>
        </p:txBody>
      </p:sp>
      <p:sp>
        <p:nvSpPr>
          <p:cNvPr id="313" name="TextShape 2"/>
          <p:cNvSpPr txBox="1"/>
          <p:nvPr/>
        </p:nvSpPr>
        <p:spPr>
          <a:xfrm>
            <a:off x="76320" y="4749840"/>
            <a:ext cx="548280" cy="393120"/>
          </a:xfrm>
          <a:prstGeom prst="rect">
            <a:avLst/>
          </a:prstGeom>
          <a:noFill/>
          <a:ln>
            <a:noFill/>
          </a:ln>
        </p:spPr>
        <p:txBody>
          <a:bodyPr tIns="91440" bIns="91440" anchor="ctr"/>
          <a:p>
            <a:pPr>
              <a:lnSpc>
                <a:spcPct val="100000"/>
              </a:lnSpc>
            </a:pPr>
            <a:fld id="{784AF863-90BD-4066-B76E-85CFDC3C744C}"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pic>
        <p:nvPicPr>
          <p:cNvPr id="314" name="Picture 2" descr=""/>
          <p:cNvPicPr/>
          <p:nvPr/>
        </p:nvPicPr>
        <p:blipFill>
          <a:blip r:embed="rId1"/>
          <a:stretch/>
        </p:blipFill>
        <p:spPr>
          <a:xfrm>
            <a:off x="3286080" y="1000080"/>
            <a:ext cx="4428720" cy="3500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5" name="TextShape 1"/>
          <p:cNvSpPr txBox="1"/>
          <p:nvPr/>
        </p:nvSpPr>
        <p:spPr>
          <a:xfrm>
            <a:off x="3413880" y="194040"/>
            <a:ext cx="5491440" cy="929520"/>
          </a:xfrm>
          <a:prstGeom prst="rect">
            <a:avLst/>
          </a:prstGeom>
          <a:noFill/>
          <a:ln>
            <a:noFill/>
          </a:ln>
        </p:spPr>
        <p:txBody>
          <a:bodyPr tIns="91440" bIns="91440" anchor="b"/>
          <a:p>
            <a:pPr>
              <a:lnSpc>
                <a:spcPct val="100000"/>
              </a:lnSpc>
            </a:pPr>
            <a:r>
              <a:rPr b="1" lang="en-IN" sz="3600" spc="-1" strike="noStrike">
                <a:solidFill>
                  <a:srgbClr val="10181e"/>
                </a:solidFill>
                <a:latin typeface="Dosis ExtraLight"/>
                <a:ea typeface="Dosis ExtraLight"/>
              </a:rPr>
              <a:t>Flood prediction:</a:t>
            </a:r>
            <a:endParaRPr b="0" lang="en-IN" sz="3600" spc="-1" strike="noStrike">
              <a:solidFill>
                <a:srgbClr val="000000"/>
              </a:solidFill>
              <a:latin typeface="Arial"/>
            </a:endParaRPr>
          </a:p>
        </p:txBody>
      </p:sp>
      <p:sp>
        <p:nvSpPr>
          <p:cNvPr id="316" name="TextShape 2"/>
          <p:cNvSpPr txBox="1"/>
          <p:nvPr/>
        </p:nvSpPr>
        <p:spPr>
          <a:xfrm>
            <a:off x="76320" y="4749840"/>
            <a:ext cx="548280" cy="393120"/>
          </a:xfrm>
          <a:prstGeom prst="rect">
            <a:avLst/>
          </a:prstGeom>
          <a:noFill/>
          <a:ln>
            <a:noFill/>
          </a:ln>
        </p:spPr>
        <p:txBody>
          <a:bodyPr tIns="91440" bIns="91440" anchor="ctr"/>
          <a:p>
            <a:pPr>
              <a:lnSpc>
                <a:spcPct val="100000"/>
              </a:lnSpc>
            </a:pPr>
            <a:fld id="{B4ED31C4-1AF5-486E-B48C-DBA1185AB7DF}"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pic>
        <p:nvPicPr>
          <p:cNvPr id="317" name="Picture 2" descr=""/>
          <p:cNvPicPr/>
          <p:nvPr/>
        </p:nvPicPr>
        <p:blipFill>
          <a:blip r:embed="rId2"/>
          <a:stretch/>
        </p:blipFill>
        <p:spPr>
          <a:xfrm>
            <a:off x="3500280" y="1143000"/>
            <a:ext cx="4428720" cy="38574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8" name="TextShape 1"/>
          <p:cNvSpPr txBox="1"/>
          <p:nvPr/>
        </p:nvSpPr>
        <p:spPr>
          <a:xfrm>
            <a:off x="76320" y="4749840"/>
            <a:ext cx="548280" cy="393120"/>
          </a:xfrm>
          <a:prstGeom prst="rect">
            <a:avLst/>
          </a:prstGeom>
          <a:noFill/>
          <a:ln>
            <a:noFill/>
          </a:ln>
        </p:spPr>
        <p:txBody>
          <a:bodyPr tIns="91440" bIns="91440" anchor="ctr"/>
          <a:p>
            <a:pPr>
              <a:lnSpc>
                <a:spcPct val="100000"/>
              </a:lnSpc>
            </a:pPr>
            <a:fld id="{509698D7-1780-4D4D-ABD0-A7B26A9EF000}"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19" name="CustomShape 2"/>
          <p:cNvSpPr/>
          <p:nvPr/>
        </p:nvSpPr>
        <p:spPr>
          <a:xfrm>
            <a:off x="0" y="207360"/>
            <a:ext cx="9143640" cy="690480"/>
          </a:xfrm>
          <a:prstGeom prst="rect">
            <a:avLst/>
          </a:prstGeom>
          <a:noFill/>
          <a:ln>
            <a:noFill/>
          </a:ln>
        </p:spPr>
        <p:style>
          <a:lnRef idx="0"/>
          <a:fillRef idx="0"/>
          <a:effectRef idx="0"/>
          <a:fontRef idx="minor"/>
        </p:style>
        <p:txBody>
          <a:bodyPr tIns="91440" bIns="91440" anchor="b"/>
          <a:p>
            <a:pPr algn="ctr">
              <a:lnSpc>
                <a:spcPct val="100000"/>
              </a:lnSpc>
            </a:pPr>
            <a:r>
              <a:rPr b="1" lang="en-IN" sz="3600" spc="-1" strike="noStrike">
                <a:solidFill>
                  <a:srgbClr val="484f56"/>
                </a:solidFill>
                <a:latin typeface="Dosis ExtraLight"/>
                <a:ea typeface="Dosis ExtraLight"/>
              </a:rPr>
              <a:t>Stock prediction</a:t>
            </a:r>
            <a:endParaRPr b="0" lang="en-IN" sz="3600" spc="-1" strike="noStrike">
              <a:latin typeface="Arial"/>
            </a:endParaRPr>
          </a:p>
        </p:txBody>
      </p:sp>
      <p:pic>
        <p:nvPicPr>
          <p:cNvPr id="320" name="Picture 4" descr=""/>
          <p:cNvPicPr/>
          <p:nvPr/>
        </p:nvPicPr>
        <p:blipFill>
          <a:blip r:embed="rId2"/>
          <a:stretch/>
        </p:blipFill>
        <p:spPr>
          <a:xfrm>
            <a:off x="4767480" y="952920"/>
            <a:ext cx="4051440" cy="2004480"/>
          </a:xfrm>
          <a:prstGeom prst="rect">
            <a:avLst/>
          </a:prstGeom>
          <a:ln>
            <a:noFill/>
          </a:ln>
        </p:spPr>
      </p:pic>
      <p:pic>
        <p:nvPicPr>
          <p:cNvPr id="321" name="Picture 5" descr=""/>
          <p:cNvPicPr/>
          <p:nvPr/>
        </p:nvPicPr>
        <p:blipFill>
          <a:blip r:embed="rId3"/>
          <a:stretch/>
        </p:blipFill>
        <p:spPr>
          <a:xfrm>
            <a:off x="5296680" y="3120840"/>
            <a:ext cx="2992680" cy="1815120"/>
          </a:xfrm>
          <a:prstGeom prst="rect">
            <a:avLst/>
          </a:prstGeom>
          <a:ln>
            <a:noFill/>
          </a:ln>
        </p:spPr>
      </p:pic>
      <p:pic>
        <p:nvPicPr>
          <p:cNvPr id="322" name="Picture 2" descr=""/>
          <p:cNvPicPr/>
          <p:nvPr/>
        </p:nvPicPr>
        <p:blipFill>
          <a:blip r:embed="rId4"/>
          <a:stretch/>
        </p:blipFill>
        <p:spPr>
          <a:xfrm>
            <a:off x="214200" y="928800"/>
            <a:ext cx="4000320" cy="400032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685800" y="2808000"/>
            <a:ext cx="7772040" cy="1159560"/>
          </a:xfrm>
          <a:prstGeom prst="rect">
            <a:avLst/>
          </a:prstGeom>
          <a:noFill/>
          <a:ln>
            <a:noFill/>
          </a:ln>
        </p:spPr>
        <p:txBody>
          <a:bodyPr tIns="91440" bIns="91440" anchor="b"/>
          <a:p>
            <a:pPr algn="ctr">
              <a:lnSpc>
                <a:spcPct val="100000"/>
              </a:lnSpc>
            </a:pPr>
            <a:r>
              <a:rPr b="1" i="1" lang="en-IN" sz="3200" spc="-1" strike="noStrike">
                <a:solidFill>
                  <a:srgbClr val="002060"/>
                </a:solidFill>
                <a:latin typeface="Tahoma"/>
                <a:ea typeface="Dosis ExtraLight"/>
              </a:rPr>
              <a:t>Our planet’s alarm is going off, and it is time to wake up and take action! </a:t>
            </a:r>
            <a:br/>
            <a:r>
              <a:rPr b="1" i="1" lang="en-IN" sz="3200" spc="-1" strike="noStrike">
                <a:solidFill>
                  <a:srgbClr val="002060"/>
                </a:solidFill>
                <a:latin typeface="Tahoma"/>
                <a:ea typeface="Dosis ExtraLight"/>
              </a:rPr>
              <a:t>– Leonardo DiCaprio</a:t>
            </a:r>
            <a:br/>
            <a:endParaRPr b="0" lang="en-IN" sz="3200" spc="-1" strike="noStrike">
              <a:solidFill>
                <a:srgbClr val="000000"/>
              </a:solidFill>
              <a:latin typeface="Arial"/>
            </a:endParaRPr>
          </a:p>
        </p:txBody>
      </p:sp>
      <p:sp>
        <p:nvSpPr>
          <p:cNvPr id="324" name="TextShape 2"/>
          <p:cNvSpPr txBox="1"/>
          <p:nvPr/>
        </p:nvSpPr>
        <p:spPr>
          <a:xfrm>
            <a:off x="76320" y="4749840"/>
            <a:ext cx="548280" cy="393120"/>
          </a:xfrm>
          <a:prstGeom prst="rect">
            <a:avLst/>
          </a:prstGeom>
          <a:noFill/>
          <a:ln>
            <a:noFill/>
          </a:ln>
        </p:spPr>
        <p:txBody>
          <a:bodyPr tIns="91440" bIns="91440" anchor="ctr"/>
          <a:p>
            <a:pPr>
              <a:lnSpc>
                <a:spcPct val="100000"/>
              </a:lnSpc>
            </a:pPr>
            <a:fld id="{2C203659-E7C8-4309-8600-F78D11F588F8}"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76320" y="4749840"/>
            <a:ext cx="548280" cy="393120"/>
          </a:xfrm>
          <a:prstGeom prst="rect">
            <a:avLst/>
          </a:prstGeom>
          <a:noFill/>
          <a:ln>
            <a:noFill/>
          </a:ln>
        </p:spPr>
        <p:txBody>
          <a:bodyPr tIns="91440" bIns="91440" anchor="ctr"/>
          <a:p>
            <a:pPr>
              <a:lnSpc>
                <a:spcPct val="100000"/>
              </a:lnSpc>
            </a:pPr>
            <a:fld id="{F1548D9A-9803-4D63-961F-A262E0F4E9AC}"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26" name="CustomShape 2"/>
          <p:cNvSpPr/>
          <p:nvPr/>
        </p:nvSpPr>
        <p:spPr>
          <a:xfrm>
            <a:off x="2881440" y="500040"/>
            <a:ext cx="497628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ea typeface="Arial"/>
              </a:rPr>
              <a:t>DRAWBACKS IN CURRENT PAPERS </a:t>
            </a:r>
            <a:endParaRPr b="0" lang="en-IN" sz="2000" spc="-1" strike="noStrike">
              <a:latin typeface="Arial"/>
            </a:endParaRPr>
          </a:p>
        </p:txBody>
      </p:sp>
      <p:sp>
        <p:nvSpPr>
          <p:cNvPr id="327" name="CustomShape 3"/>
          <p:cNvSpPr/>
          <p:nvPr/>
        </p:nvSpPr>
        <p:spPr>
          <a:xfrm>
            <a:off x="2000160" y="1071720"/>
            <a:ext cx="4857480" cy="179532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a:ea typeface="Arial"/>
              </a:rPr>
              <a:t>Rainfall :</a:t>
            </a:r>
            <a:endParaRPr b="0" lang="en-IN" sz="1400" spc="-1" strike="noStrike">
              <a:latin typeface="Arial"/>
            </a:endParaRPr>
          </a:p>
          <a:p>
            <a:pPr>
              <a:lnSpc>
                <a:spcPct val="100000"/>
              </a:lnSpc>
            </a:pPr>
            <a:r>
              <a:rPr b="0" lang="en-IN" sz="1400" spc="-1" strike="noStrike">
                <a:solidFill>
                  <a:srgbClr val="000000"/>
                </a:solidFill>
                <a:latin typeface="Arial"/>
                <a:ea typeface="Arial"/>
              </a:rPr>
              <a:t>-----------</a:t>
            </a:r>
            <a:endParaRPr b="0" lang="en-IN" sz="1400" spc="-1" strike="noStrike">
              <a:latin typeface="Arial"/>
            </a:endParaRPr>
          </a:p>
          <a:p>
            <a:pPr>
              <a:lnSpc>
                <a:spcPct val="100000"/>
              </a:lnSpc>
            </a:pPr>
            <a:r>
              <a:rPr b="0" lang="en-IN" sz="1400" spc="-1" strike="noStrike">
                <a:solidFill>
                  <a:srgbClr val="000000"/>
                </a:solidFill>
                <a:latin typeface="Arial"/>
                <a:ea typeface="Arial"/>
              </a:rPr>
              <a:t>=&gt;High  RMSE (Root Mean Square Error) and MAPE (Mean Absolute Percentage error)errors so that future months are  less  reliable for Meteorological purposes.</a:t>
            </a:r>
            <a:endParaRPr b="0" lang="en-IN" sz="1400" spc="-1" strike="noStrike">
              <a:latin typeface="Arial"/>
            </a:endParaRPr>
          </a:p>
          <a:p>
            <a:pPr>
              <a:lnSpc>
                <a:spcPct val="100000"/>
              </a:lnSpc>
            </a:pPr>
            <a:r>
              <a:rPr b="0" lang="en-IN" sz="1400" spc="-1" strike="noStrike">
                <a:solidFill>
                  <a:srgbClr val="000000"/>
                </a:solidFill>
                <a:latin typeface="Arial"/>
                <a:ea typeface="Arial"/>
              </a:rPr>
              <a:t>=&gt;No model for light rain scenarios !</a:t>
            </a:r>
            <a:endParaRPr b="0" lang="en-IN" sz="1400" spc="-1" strike="noStrike">
              <a:latin typeface="Arial"/>
            </a:endParaRPr>
          </a:p>
          <a:p>
            <a:pPr>
              <a:lnSpc>
                <a:spcPct val="100000"/>
              </a:lnSpc>
            </a:pPr>
            <a:br/>
            <a:endParaRPr b="0" lang="en-IN" sz="1400" spc="-1" strike="noStrike">
              <a:latin typeface="Arial"/>
            </a:endParaRPr>
          </a:p>
        </p:txBody>
      </p:sp>
      <p:pic>
        <p:nvPicPr>
          <p:cNvPr id="328" name="Picture 2" descr=""/>
          <p:cNvPicPr/>
          <p:nvPr/>
        </p:nvPicPr>
        <p:blipFill>
          <a:blip r:embed="rId1"/>
          <a:stretch/>
        </p:blipFill>
        <p:spPr>
          <a:xfrm>
            <a:off x="2428920" y="2643120"/>
            <a:ext cx="3419280" cy="131400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320000" y="607680"/>
            <a:ext cx="4366440" cy="975960"/>
          </a:xfrm>
          <a:prstGeom prst="rect">
            <a:avLst/>
          </a:prstGeom>
          <a:noFill/>
          <a:ln>
            <a:noFill/>
          </a:ln>
        </p:spPr>
        <p:txBody>
          <a:bodyPr tIns="91440" bIns="91440" anchor="b"/>
          <a:p>
            <a:pPr algn="ctr">
              <a:lnSpc>
                <a:spcPct val="100000"/>
              </a:lnSpc>
            </a:pPr>
            <a:br/>
            <a:br/>
            <a:br/>
            <a:br/>
            <a:br/>
            <a:br/>
            <a:br/>
            <a:r>
              <a:rPr b="0" lang="en-IN" sz="3200" spc="-1" strike="noStrike">
                <a:solidFill>
                  <a:srgbClr val="9bcf63"/>
                </a:solidFill>
                <a:latin typeface="Dosis ExtraLight"/>
                <a:ea typeface="Dosis ExtraLight"/>
              </a:rPr>
              <a:t> </a:t>
            </a:r>
            <a:br/>
            <a:r>
              <a:rPr b="1" lang="en-IN" sz="3200" spc="-1" strike="noStrike" u="sng">
                <a:solidFill>
                  <a:srgbClr val="10181e"/>
                </a:solidFill>
                <a:uFillTx/>
                <a:latin typeface="Dosis ExtraLight"/>
                <a:ea typeface="Dosis ExtraLight"/>
              </a:rPr>
              <a:t>PROBLEM STATEMENT</a:t>
            </a:r>
            <a:r>
              <a:rPr b="1" lang="en-IN" sz="3600" spc="-1" strike="noStrike" u="sng">
                <a:solidFill>
                  <a:srgbClr val="10181e"/>
                </a:solidFill>
                <a:uFillTx/>
                <a:latin typeface="Dosis ExtraLight"/>
                <a:ea typeface="Dosis ExtraLight"/>
              </a:rPr>
              <a:t> </a:t>
            </a:r>
            <a:endParaRPr b="0" lang="en-IN" sz="3600" spc="-1" strike="noStrike">
              <a:solidFill>
                <a:srgbClr val="000000"/>
              </a:solidFill>
              <a:latin typeface="Arial"/>
            </a:endParaRPr>
          </a:p>
        </p:txBody>
      </p:sp>
      <p:sp>
        <p:nvSpPr>
          <p:cNvPr id="257" name="TextShape 2"/>
          <p:cNvSpPr txBox="1"/>
          <p:nvPr/>
        </p:nvSpPr>
        <p:spPr>
          <a:xfrm>
            <a:off x="4320000" y="1694160"/>
            <a:ext cx="4366440" cy="3055320"/>
          </a:xfrm>
          <a:prstGeom prst="rect">
            <a:avLst/>
          </a:prstGeom>
          <a:noFill/>
          <a:ln>
            <a:noFill/>
          </a:ln>
        </p:spPr>
        <p:txBody>
          <a:bodyPr tIns="91440" bIns="91440"/>
          <a:p>
            <a:pPr marL="76320">
              <a:lnSpc>
                <a:spcPct val="100000"/>
              </a:lnSpc>
              <a:spcBef>
                <a:spcPts val="601"/>
              </a:spcBef>
            </a:pPr>
            <a:r>
              <a:rPr b="0" lang="en-IN" sz="2400" spc="-1" strike="noStrike">
                <a:solidFill>
                  <a:srgbClr val="484f56"/>
                </a:solidFill>
                <a:latin typeface="Pontano Sans"/>
                <a:ea typeface="Pontano Sans"/>
              </a:rPr>
              <a:t>The project deals about the various prediction models using Machine Learning algorithms.</a:t>
            </a:r>
            <a:br/>
            <a:r>
              <a:rPr b="0" lang="en-IN" sz="2400" spc="-1" strike="noStrike">
                <a:solidFill>
                  <a:srgbClr val="484f56"/>
                </a:solidFill>
                <a:latin typeface="Pontano Sans"/>
                <a:ea typeface="Pontano Sans"/>
              </a:rPr>
              <a:t>The prediction model entities to be analyzed are listed as follows:</a:t>
            </a:r>
            <a:br/>
            <a:r>
              <a:rPr b="0" lang="en-IN" sz="2400" spc="-1" strike="noStrike">
                <a:solidFill>
                  <a:srgbClr val="484f56"/>
                </a:solidFill>
                <a:latin typeface="Pontano Sans"/>
                <a:ea typeface="Pontano Sans"/>
              </a:rPr>
              <a:t>          i)Rainfall prediction</a:t>
            </a:r>
            <a:br/>
            <a:r>
              <a:rPr b="0" lang="en-IN" sz="2400" spc="-1" strike="noStrike">
                <a:solidFill>
                  <a:srgbClr val="484f56"/>
                </a:solidFill>
                <a:latin typeface="Pontano Sans"/>
                <a:ea typeface="Pontano Sans"/>
              </a:rPr>
              <a:t>          ii)Flood prediction</a:t>
            </a:r>
            <a:br/>
            <a:r>
              <a:rPr b="0" lang="en-IN" sz="2400" spc="-1" strike="noStrike">
                <a:solidFill>
                  <a:srgbClr val="484f56"/>
                </a:solidFill>
                <a:latin typeface="Pontano Sans"/>
                <a:ea typeface="Pontano Sans"/>
              </a:rPr>
              <a:t>          iii)Stock prediction</a:t>
            </a:r>
            <a:endParaRPr b="0" lang="en-IN" sz="2400" spc="-1" strike="noStrike">
              <a:solidFill>
                <a:srgbClr val="000000"/>
              </a:solidFill>
              <a:latin typeface="Arial"/>
            </a:endParaRPr>
          </a:p>
        </p:txBody>
      </p:sp>
      <p:sp>
        <p:nvSpPr>
          <p:cNvPr id="258" name="TextShape 3"/>
          <p:cNvSpPr txBox="1"/>
          <p:nvPr/>
        </p:nvSpPr>
        <p:spPr>
          <a:xfrm>
            <a:off x="76320" y="4749840"/>
            <a:ext cx="548280" cy="393120"/>
          </a:xfrm>
          <a:prstGeom prst="rect">
            <a:avLst/>
          </a:prstGeom>
          <a:noFill/>
          <a:ln>
            <a:noFill/>
          </a:ln>
        </p:spPr>
        <p:txBody>
          <a:bodyPr tIns="91440" bIns="91440" anchor="ctr"/>
          <a:p>
            <a:pPr>
              <a:lnSpc>
                <a:spcPct val="100000"/>
              </a:lnSpc>
            </a:pPr>
            <a:fld id="{FC37A601-6369-4FC2-982F-CA6FACF75E30}"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76320" y="4749840"/>
            <a:ext cx="548280" cy="393120"/>
          </a:xfrm>
          <a:prstGeom prst="rect">
            <a:avLst/>
          </a:prstGeom>
          <a:noFill/>
          <a:ln>
            <a:noFill/>
          </a:ln>
        </p:spPr>
        <p:txBody>
          <a:bodyPr tIns="91440" bIns="91440" anchor="ctr"/>
          <a:p>
            <a:pPr>
              <a:lnSpc>
                <a:spcPct val="100000"/>
              </a:lnSpc>
            </a:pPr>
            <a:fld id="{FD618FFE-AAFF-4ACB-947D-D2AC076EE12D}"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30" name="CustomShape 2"/>
          <p:cNvSpPr/>
          <p:nvPr/>
        </p:nvSpPr>
        <p:spPr>
          <a:xfrm>
            <a:off x="1785960" y="785880"/>
            <a:ext cx="5071680" cy="179568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000000"/>
                </a:solidFill>
                <a:latin typeface="Arial"/>
                <a:ea typeface="Arial"/>
              </a:rPr>
              <a:t>Flood:</a:t>
            </a:r>
            <a:endParaRPr b="0" lang="en-IN" sz="2800" spc="-1" strike="noStrike">
              <a:latin typeface="Arial"/>
            </a:endParaRPr>
          </a:p>
          <a:p>
            <a:pPr>
              <a:lnSpc>
                <a:spcPct val="100000"/>
              </a:lnSpc>
            </a:pPr>
            <a:r>
              <a:rPr b="0" lang="en-IN" sz="1400" spc="-1" strike="noStrike">
                <a:solidFill>
                  <a:srgbClr val="000000"/>
                </a:solidFill>
                <a:latin typeface="Arial"/>
                <a:ea typeface="Arial"/>
              </a:rPr>
              <a:t>--------</a:t>
            </a:r>
            <a:endParaRPr b="0" lang="en-IN" sz="1400" spc="-1" strike="noStrike">
              <a:latin typeface="Arial"/>
            </a:endParaRPr>
          </a:p>
          <a:p>
            <a:pPr>
              <a:lnSpc>
                <a:spcPct val="100000"/>
              </a:lnSpc>
            </a:pPr>
            <a:r>
              <a:rPr b="0" lang="en-IN" sz="1400" spc="-1" strike="noStrike">
                <a:solidFill>
                  <a:srgbClr val="000000"/>
                </a:solidFill>
                <a:latin typeface="Arial"/>
                <a:ea typeface="Arial"/>
              </a:rPr>
              <a:t>=&gt;There is no model for spatial flood prediction , that is predicting the floods in certain areas, that weren’t affected before </a:t>
            </a:r>
            <a:endParaRPr b="0" lang="en-IN" sz="1400" spc="-1" strike="noStrike">
              <a:latin typeface="Arial"/>
            </a:endParaRPr>
          </a:p>
          <a:p>
            <a:pPr>
              <a:lnSpc>
                <a:spcPct val="100000"/>
              </a:lnSpc>
            </a:pPr>
            <a:br/>
            <a:endParaRPr b="0" lang="en-IN" sz="1400" spc="-1" strike="noStrike">
              <a:latin typeface="Arial"/>
            </a:endParaRPr>
          </a:p>
        </p:txBody>
      </p:sp>
      <p:sp>
        <p:nvSpPr>
          <p:cNvPr id="331" name="CustomShape 3"/>
          <p:cNvSpPr/>
          <p:nvPr/>
        </p:nvSpPr>
        <p:spPr>
          <a:xfrm>
            <a:off x="1714320" y="2357280"/>
            <a:ext cx="5143320" cy="2983320"/>
          </a:xfrm>
          <a:prstGeom prst="rect">
            <a:avLst/>
          </a:prstGeom>
          <a:noFill/>
          <a:ln>
            <a:noFill/>
          </a:ln>
        </p:spPr>
        <p:style>
          <a:lnRef idx="0"/>
          <a:fillRef idx="0"/>
          <a:effectRef idx="0"/>
          <a:fontRef idx="minor"/>
        </p:style>
        <p:txBody>
          <a:bodyPr lIns="90000" rIns="90000" tIns="45000" bIns="45000"/>
          <a:p>
            <a:pPr>
              <a:lnSpc>
                <a:spcPct val="100000"/>
              </a:lnSpc>
            </a:pPr>
            <a:br/>
            <a:r>
              <a:rPr b="0" lang="en-IN" sz="3200" spc="-1" strike="noStrike">
                <a:solidFill>
                  <a:srgbClr val="000000"/>
                </a:solidFill>
                <a:latin typeface="Arial"/>
                <a:ea typeface="Arial"/>
              </a:rPr>
              <a:t>Stock:</a:t>
            </a:r>
            <a:endParaRPr b="0" lang="en-IN" sz="3200" spc="-1" strike="noStrike">
              <a:latin typeface="Arial"/>
            </a:endParaRPr>
          </a:p>
          <a:p>
            <a:pPr>
              <a:lnSpc>
                <a:spcPct val="100000"/>
              </a:lnSpc>
            </a:pPr>
            <a:r>
              <a:rPr b="0" lang="en-IN" sz="1400" spc="-1" strike="noStrike">
                <a:solidFill>
                  <a:srgbClr val="000000"/>
                </a:solidFill>
                <a:latin typeface="Arial"/>
                <a:ea typeface="Arial"/>
              </a:rPr>
              <a:t>--------</a:t>
            </a:r>
            <a:endParaRPr b="0" lang="en-IN" sz="1400" spc="-1" strike="noStrike">
              <a:latin typeface="Arial"/>
            </a:endParaRPr>
          </a:p>
          <a:p>
            <a:pPr>
              <a:lnSpc>
                <a:spcPct val="100000"/>
              </a:lnSpc>
            </a:pPr>
            <a:r>
              <a:rPr b="0" lang="en-IN" sz="1400" spc="-1" strike="noStrike">
                <a:solidFill>
                  <a:srgbClr val="000000"/>
                </a:solidFill>
                <a:latin typeface="Arial"/>
                <a:ea typeface="Arial"/>
              </a:rPr>
              <a:t>=&gt;The existing system fails when there are rare outcomes or predictors,</a:t>
            </a:r>
            <a:endParaRPr b="0" lang="en-IN" sz="1400" spc="-1" strike="noStrike">
              <a:latin typeface="Arial"/>
            </a:endParaRPr>
          </a:p>
          <a:p>
            <a:pPr>
              <a:lnSpc>
                <a:spcPct val="100000"/>
              </a:lnSpc>
            </a:pPr>
            <a:r>
              <a:rPr b="0" lang="en-IN" sz="1400" spc="-1" strike="noStrike">
                <a:solidFill>
                  <a:srgbClr val="000000"/>
                </a:solidFill>
                <a:latin typeface="Arial"/>
                <a:ea typeface="Arial"/>
              </a:rPr>
              <a:t>=&gt;The existing system does not perform well when there is a change in the operating environment. </a:t>
            </a:r>
            <a:endParaRPr b="0" lang="en-IN" sz="1400" spc="-1" strike="noStrike">
              <a:latin typeface="Arial"/>
            </a:endParaRPr>
          </a:p>
          <a:p>
            <a:pPr>
              <a:lnSpc>
                <a:spcPct val="100000"/>
              </a:lnSpc>
            </a:pPr>
            <a:r>
              <a:rPr b="0" lang="en-IN" sz="1400" spc="-1" strike="noStrike">
                <a:solidFill>
                  <a:srgbClr val="000000"/>
                </a:solidFill>
                <a:latin typeface="Arial"/>
                <a:ea typeface="Arial"/>
              </a:rPr>
              <a:t>=&gt; It doesn‟t focus on external events in the environment, like news events or social media.</a:t>
            </a:r>
            <a:endParaRPr b="0" lang="en-IN" sz="1400" spc="-1" strike="noStrike">
              <a:latin typeface="Arial"/>
            </a:endParaRPr>
          </a:p>
          <a:p>
            <a:pPr>
              <a:lnSpc>
                <a:spcPct val="100000"/>
              </a:lnSpc>
            </a:pPr>
            <a:br/>
            <a:endParaRPr b="0" lang="en-IN" sz="1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76320" y="4749840"/>
            <a:ext cx="548280" cy="393120"/>
          </a:xfrm>
          <a:prstGeom prst="rect">
            <a:avLst/>
          </a:prstGeom>
          <a:noFill/>
          <a:ln>
            <a:noFill/>
          </a:ln>
        </p:spPr>
        <p:txBody>
          <a:bodyPr tIns="91440" bIns="91440" anchor="ctr"/>
          <a:p>
            <a:pPr>
              <a:lnSpc>
                <a:spcPct val="100000"/>
              </a:lnSpc>
            </a:pPr>
            <a:fld id="{BFA128B7-1F5F-4528-9B0C-F55A6D9964E9}"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33" name="CustomShape 2"/>
          <p:cNvSpPr/>
          <p:nvPr/>
        </p:nvSpPr>
        <p:spPr>
          <a:xfrm>
            <a:off x="1357200" y="928800"/>
            <a:ext cx="7572240" cy="255708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000000"/>
                </a:solidFill>
                <a:latin typeface="Arial"/>
                <a:ea typeface="Arial"/>
              </a:rPr>
              <a:t>Weather :</a:t>
            </a:r>
            <a:endParaRPr b="0" lang="en-IN" sz="3200" spc="-1" strike="noStrike">
              <a:latin typeface="Arial"/>
            </a:endParaRPr>
          </a:p>
          <a:p>
            <a:pPr>
              <a:lnSpc>
                <a:spcPct val="100000"/>
              </a:lnSpc>
            </a:pPr>
            <a:r>
              <a:rPr b="0" lang="en-IN" sz="3200" spc="-1" strike="noStrike">
                <a:solidFill>
                  <a:srgbClr val="000000"/>
                </a:solidFill>
                <a:latin typeface="Arial"/>
                <a:ea typeface="Arial"/>
              </a:rPr>
              <a:t>------------</a:t>
            </a:r>
            <a:endParaRPr b="0" lang="en-IN" sz="3200" spc="-1" strike="noStrike">
              <a:latin typeface="Arial"/>
            </a:endParaRPr>
          </a:p>
          <a:p>
            <a:pPr>
              <a:lnSpc>
                <a:spcPct val="100000"/>
              </a:lnSpc>
            </a:pPr>
            <a:br/>
            <a:r>
              <a:rPr b="0" lang="en-IN" sz="1400" spc="-1" strike="noStrike">
                <a:solidFill>
                  <a:srgbClr val="000000"/>
                </a:solidFill>
                <a:latin typeface="Arial"/>
                <a:ea typeface="Arial"/>
              </a:rPr>
              <a:t>=&gt;Results varies from obtained from temperature and humidity sensors and weather station data , because existing models considers only specific parameters to all areas, just like an generalised model , but an parameter in one city might also affects other cities too , like considering the atmospheric moisture !</a:t>
            </a:r>
            <a:endParaRPr b="0" lang="en-IN" sz="1400" spc="-1" strike="noStrike">
              <a:latin typeface="Arial"/>
            </a:endParaRPr>
          </a:p>
          <a:p>
            <a:pPr>
              <a:lnSpc>
                <a:spcPct val="100000"/>
              </a:lnSpc>
            </a:pPr>
            <a:br/>
            <a:endParaRPr b="0" lang="en-IN" sz="1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TextShape 1"/>
          <p:cNvSpPr txBox="1"/>
          <p:nvPr/>
        </p:nvSpPr>
        <p:spPr>
          <a:xfrm>
            <a:off x="76320" y="4749840"/>
            <a:ext cx="548280" cy="393120"/>
          </a:xfrm>
          <a:prstGeom prst="rect">
            <a:avLst/>
          </a:prstGeom>
          <a:noFill/>
          <a:ln>
            <a:noFill/>
          </a:ln>
        </p:spPr>
        <p:txBody>
          <a:bodyPr tIns="91440" bIns="91440" anchor="ctr"/>
          <a:p>
            <a:pPr>
              <a:lnSpc>
                <a:spcPct val="100000"/>
              </a:lnSpc>
            </a:pPr>
            <a:fld id="{A86EF423-362F-4C45-BFCA-BF70E41246D8}"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pic>
        <p:nvPicPr>
          <p:cNvPr id="335" name="Picture 1" descr=""/>
          <p:cNvPicPr/>
          <p:nvPr/>
        </p:nvPicPr>
        <p:blipFill>
          <a:blip r:embed="rId2"/>
          <a:stretch/>
        </p:blipFill>
        <p:spPr>
          <a:xfrm>
            <a:off x="1500120" y="0"/>
            <a:ext cx="5786280" cy="51433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 descr=""/>
          <p:cNvPicPr/>
          <p:nvPr/>
        </p:nvPicPr>
        <p:blipFill>
          <a:blip r:embed="rId1"/>
          <a:stretch/>
        </p:blipFill>
        <p:spPr>
          <a:xfrm>
            <a:off x="1440000" y="1134000"/>
            <a:ext cx="6447960" cy="1314000"/>
          </a:xfrm>
          <a:prstGeom prst="rect">
            <a:avLst/>
          </a:prstGeom>
          <a:ln>
            <a:noFill/>
          </a:ln>
        </p:spPr>
      </p:pic>
      <p:pic>
        <p:nvPicPr>
          <p:cNvPr id="337" name="" descr=""/>
          <p:cNvPicPr/>
          <p:nvPr/>
        </p:nvPicPr>
        <p:blipFill>
          <a:blip r:embed="rId2"/>
          <a:stretch/>
        </p:blipFill>
        <p:spPr>
          <a:xfrm>
            <a:off x="1296000" y="720000"/>
            <a:ext cx="6791040" cy="25236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 descr=""/>
          <p:cNvPicPr/>
          <p:nvPr/>
        </p:nvPicPr>
        <p:blipFill>
          <a:blip r:embed="rId1"/>
          <a:stretch/>
        </p:blipFill>
        <p:spPr>
          <a:xfrm>
            <a:off x="122400" y="-9720"/>
            <a:ext cx="7717320" cy="514332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9" name="" descr=""/>
          <p:cNvPicPr/>
          <p:nvPr/>
        </p:nvPicPr>
        <p:blipFill>
          <a:blip r:embed="rId1"/>
          <a:stretch/>
        </p:blipFill>
        <p:spPr>
          <a:xfrm>
            <a:off x="1401840" y="-8640"/>
            <a:ext cx="5797080" cy="514332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 descr=""/>
          <p:cNvPicPr/>
          <p:nvPr/>
        </p:nvPicPr>
        <p:blipFill>
          <a:blip r:embed="rId1"/>
          <a:stretch/>
        </p:blipFill>
        <p:spPr>
          <a:xfrm>
            <a:off x="360" y="72000"/>
            <a:ext cx="9143640" cy="457956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 descr=""/>
          <p:cNvPicPr/>
          <p:nvPr/>
        </p:nvPicPr>
        <p:blipFill>
          <a:blip r:embed="rId1"/>
          <a:stretch/>
        </p:blipFill>
        <p:spPr>
          <a:xfrm>
            <a:off x="1224000" y="1239120"/>
            <a:ext cx="5829120" cy="1856880"/>
          </a:xfrm>
          <a:prstGeom prst="rect">
            <a:avLst/>
          </a:prstGeom>
          <a:ln>
            <a:noFill/>
          </a:ln>
        </p:spPr>
      </p:pic>
      <p:pic>
        <p:nvPicPr>
          <p:cNvPr id="342" name="" descr=""/>
          <p:cNvPicPr/>
          <p:nvPr/>
        </p:nvPicPr>
        <p:blipFill>
          <a:blip r:embed="rId2"/>
          <a:stretch/>
        </p:blipFill>
        <p:spPr>
          <a:xfrm>
            <a:off x="1091880" y="1296000"/>
            <a:ext cx="6229080" cy="172368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76320" y="4749840"/>
            <a:ext cx="548280" cy="393120"/>
          </a:xfrm>
          <a:prstGeom prst="rect">
            <a:avLst/>
          </a:prstGeom>
          <a:noFill/>
          <a:ln>
            <a:noFill/>
          </a:ln>
        </p:spPr>
        <p:txBody>
          <a:bodyPr tIns="91440" bIns="91440" anchor="ctr"/>
          <a:p>
            <a:pPr>
              <a:lnSpc>
                <a:spcPct val="100000"/>
              </a:lnSpc>
            </a:pPr>
            <a:fld id="{8DF96394-170A-4C2B-9333-D5B66F71F580}"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344" name="TextShape 2"/>
          <p:cNvSpPr txBox="1"/>
          <p:nvPr/>
        </p:nvSpPr>
        <p:spPr>
          <a:xfrm>
            <a:off x="685800" y="1431000"/>
            <a:ext cx="4814640" cy="2283480"/>
          </a:xfrm>
          <a:prstGeom prst="rect">
            <a:avLst/>
          </a:prstGeom>
          <a:noFill/>
          <a:ln>
            <a:noFill/>
          </a:ln>
        </p:spPr>
        <p:txBody>
          <a:bodyPr tIns="91440" bIns="91440" anchor="b"/>
          <a:p>
            <a:pPr>
              <a:lnSpc>
                <a:spcPct val="100000"/>
              </a:lnSpc>
            </a:pPr>
            <a:r>
              <a:rPr b="0" lang="en-IN" sz="11500" spc="-1" strike="noStrike">
                <a:solidFill>
                  <a:srgbClr val="00b0f0"/>
                </a:solidFill>
                <a:latin typeface="Dosis ExtraLight"/>
                <a:ea typeface="Dosis ExtraLight"/>
              </a:rPr>
              <a:t>Thank you</a:t>
            </a:r>
            <a:endParaRPr b="0" lang="en-IN" sz="11500" spc="-1" strike="noStrike">
              <a:solidFill>
                <a:srgbClr val="000000"/>
              </a:solidFill>
              <a:latin typeface="Arial"/>
            </a:endParaRPr>
          </a:p>
        </p:txBody>
      </p:sp>
      <p:sp>
        <p:nvSpPr>
          <p:cNvPr id="345" name="CustomShape 3"/>
          <p:cNvSpPr/>
          <p:nvPr/>
        </p:nvSpPr>
        <p:spPr>
          <a:xfrm>
            <a:off x="5020200" y="816480"/>
            <a:ext cx="2713320" cy="2467800"/>
          </a:xfrm>
          <a:custGeom>
            <a:avLst/>
            <a:gdLst/>
            <a:ahLst/>
            <a:rect l="l" t="t" r="r" b="b"/>
            <a:pathLst>
              <a:path w="16218" h="14752">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2"/>
          </a:solidFill>
          <a:ln>
            <a:noFill/>
          </a:ln>
        </p:spPr>
        <p:style>
          <a:lnRef idx="0"/>
          <a:fillRef idx="0"/>
          <a:effectRef idx="0"/>
          <a:fontRef idx="minor"/>
        </p:style>
      </p:sp>
      <p:sp>
        <p:nvSpPr>
          <p:cNvPr id="346" name="CustomShape 4"/>
          <p:cNvSpPr/>
          <p:nvPr/>
        </p:nvSpPr>
        <p:spPr>
          <a:xfrm rot="2241600">
            <a:off x="6269760" y="3348720"/>
            <a:ext cx="1651320" cy="1002240"/>
          </a:xfrm>
          <a:custGeom>
            <a:avLst/>
            <a:gdLst/>
            <a:ahLst/>
            <a:rect l="l" t="t" r="r" b="b"/>
            <a:pathLst>
              <a:path w="15412" h="9354">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style>
          <a:lnRef idx="0"/>
          <a:fillRef idx="0"/>
          <a:effectRef idx="0"/>
          <a:fontRef idx="minor"/>
        </p:style>
      </p:sp>
      <p:sp>
        <p:nvSpPr>
          <p:cNvPr id="347" name="CustomShape 5"/>
          <p:cNvSpPr/>
          <p:nvPr/>
        </p:nvSpPr>
        <p:spPr>
          <a:xfrm rot="14857800">
            <a:off x="7585920" y="2562840"/>
            <a:ext cx="640440" cy="997920"/>
          </a:xfrm>
          <a:custGeom>
            <a:avLst/>
            <a:gdLst/>
            <a:ahLst/>
            <a:rect l="l" t="t" r="r" b="b"/>
            <a:pathLst>
              <a:path w="6004" h="8967">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b8f567"/>
          </a:solidFill>
          <a:ln>
            <a:noFill/>
          </a:ln>
        </p:spPr>
        <p:style>
          <a:lnRef idx="0"/>
          <a:fillRef idx="0"/>
          <a:effectRef idx="0"/>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722160" y="282240"/>
            <a:ext cx="4390200" cy="862200"/>
          </a:xfrm>
          <a:prstGeom prst="rect">
            <a:avLst/>
          </a:prstGeom>
          <a:noFill/>
          <a:ln>
            <a:noFill/>
          </a:ln>
        </p:spPr>
        <p:txBody>
          <a:bodyPr tIns="91440" bIns="91440" anchor="b"/>
          <a:p>
            <a:pPr algn="ctr">
              <a:lnSpc>
                <a:spcPct val="100000"/>
              </a:lnSpc>
            </a:pPr>
            <a:r>
              <a:rPr b="1" lang="en-IN" sz="4000" spc="-1" strike="noStrike" u="sng">
                <a:solidFill>
                  <a:srgbClr val="10181e"/>
                </a:solidFill>
                <a:uFillTx/>
                <a:latin typeface="Dosis ExtraLight"/>
                <a:ea typeface="Dosis ExtraLight"/>
              </a:rPr>
              <a:t>INTRODUCTION</a:t>
            </a:r>
            <a:r>
              <a:rPr b="1" lang="en-IN" sz="3600" spc="-1" strike="noStrike">
                <a:solidFill>
                  <a:srgbClr val="51b148"/>
                </a:solidFill>
                <a:latin typeface="Dosis ExtraLight"/>
                <a:ea typeface="Dosis ExtraLight"/>
              </a:rPr>
              <a:t> </a:t>
            </a:r>
            <a:endParaRPr b="0" lang="en-IN" sz="3600" spc="-1" strike="noStrike">
              <a:solidFill>
                <a:srgbClr val="000000"/>
              </a:solidFill>
              <a:latin typeface="Arial"/>
            </a:endParaRPr>
          </a:p>
        </p:txBody>
      </p:sp>
      <p:sp>
        <p:nvSpPr>
          <p:cNvPr id="260" name="TextShape 2"/>
          <p:cNvSpPr txBox="1"/>
          <p:nvPr/>
        </p:nvSpPr>
        <p:spPr>
          <a:xfrm>
            <a:off x="-273240" y="968760"/>
            <a:ext cx="5897160" cy="3780720"/>
          </a:xfrm>
          <a:prstGeom prst="rect">
            <a:avLst/>
          </a:prstGeom>
          <a:noFill/>
          <a:ln>
            <a:noFill/>
          </a:ln>
        </p:spPr>
        <p:txBody>
          <a:bodyPr tIns="91440" bIns="91440"/>
          <a:p>
            <a:pPr marL="457200" indent="-380520">
              <a:lnSpc>
                <a:spcPct val="100000"/>
              </a:lnSpc>
              <a:spcBef>
                <a:spcPts val="601"/>
              </a:spcBef>
              <a:buClr>
                <a:srgbClr val="9bcf63"/>
              </a:buClr>
              <a:buFont typeface="Pontano Sans"/>
              <a:buChar char="⊷"/>
            </a:pPr>
            <a:r>
              <a:rPr b="0" lang="en-IN" sz="2400" spc="-1" strike="noStrike">
                <a:solidFill>
                  <a:srgbClr val="222222"/>
                </a:solidFill>
                <a:latin typeface="Roboto Slab"/>
                <a:ea typeface="Pontano Sans"/>
              </a:rPr>
              <a:t>What is Global Warming and Climate Change?</a:t>
            </a:r>
            <a:endParaRPr b="0" lang="en-IN" sz="2400" spc="-1" strike="noStrike">
              <a:latin typeface="Arial"/>
            </a:endParaRPr>
          </a:p>
          <a:p>
            <a:pPr marL="457200" indent="-380520">
              <a:lnSpc>
                <a:spcPct val="100000"/>
              </a:lnSpc>
              <a:spcBef>
                <a:spcPts val="601"/>
              </a:spcBef>
              <a:buClr>
                <a:srgbClr val="9bcf63"/>
              </a:buClr>
              <a:buFont typeface="Pontano Sans"/>
              <a:buChar char="⊷"/>
            </a:pPr>
            <a:r>
              <a:rPr b="0" lang="en-IN" sz="2400" spc="-1" strike="noStrike">
                <a:solidFill>
                  <a:srgbClr val="444444"/>
                </a:solidFill>
                <a:latin typeface="SmartQuotes"/>
                <a:ea typeface="Pontano Sans"/>
              </a:rPr>
              <a:t>Global warming and climate change refer to an increase in average global temperatures. Natural events and human activities are believed to be contributing to an increase in average global temperatures. This is caused primarily by increases in greenhouse gases such as Carbon Dioxide (CO</a:t>
            </a:r>
            <a:r>
              <a:rPr b="0" lang="en-IN" sz="2400" spc="-1" strike="noStrike" baseline="-25000">
                <a:solidFill>
                  <a:srgbClr val="444444"/>
                </a:solidFill>
                <a:latin typeface="SmartQuotes"/>
                <a:ea typeface="Pontano Sans"/>
              </a:rPr>
              <a:t>2</a:t>
            </a:r>
            <a:r>
              <a:rPr b="0" lang="en-IN" sz="2400" spc="-1" strike="noStrike">
                <a:solidFill>
                  <a:srgbClr val="444444"/>
                </a:solidFill>
                <a:latin typeface="SmartQuotes"/>
                <a:ea typeface="Pontano Sans"/>
              </a:rPr>
              <a:t>).</a:t>
            </a:r>
            <a:endParaRPr b="0" lang="en-IN" sz="2400" spc="-1" strike="noStrike">
              <a:latin typeface="Arial"/>
            </a:endParaRPr>
          </a:p>
          <a:p>
            <a:pPr>
              <a:lnSpc>
                <a:spcPct val="100000"/>
              </a:lnSpc>
              <a:spcBef>
                <a:spcPts val="601"/>
              </a:spcBef>
            </a:pPr>
            <a:endParaRPr b="0" lang="en-IN" sz="2400" spc="-1" strike="noStrike">
              <a:latin typeface="Arial"/>
            </a:endParaRPr>
          </a:p>
        </p:txBody>
      </p:sp>
      <p:pic>
        <p:nvPicPr>
          <p:cNvPr id="261" name="Google Shape;124;p16" descr=""/>
          <p:cNvPicPr/>
          <p:nvPr/>
        </p:nvPicPr>
        <p:blipFill>
          <a:blip r:embed="rId1"/>
          <a:stretch/>
        </p:blipFill>
        <p:spPr>
          <a:xfrm rot="19817400">
            <a:off x="5405400" y="774360"/>
            <a:ext cx="2702520" cy="2702520"/>
          </a:xfrm>
          <a:prstGeom prst="rect">
            <a:avLst/>
          </a:prstGeom>
          <a:ln>
            <a:noFill/>
          </a:ln>
        </p:spPr>
      </p:pic>
      <p:sp>
        <p:nvSpPr>
          <p:cNvPr id="262" name="TextShape 3"/>
          <p:cNvSpPr txBox="1"/>
          <p:nvPr/>
        </p:nvSpPr>
        <p:spPr>
          <a:xfrm>
            <a:off x="76320" y="4749840"/>
            <a:ext cx="548280" cy="393120"/>
          </a:xfrm>
          <a:prstGeom prst="rect">
            <a:avLst/>
          </a:prstGeom>
          <a:noFill/>
          <a:ln>
            <a:noFill/>
          </a:ln>
        </p:spPr>
        <p:txBody>
          <a:bodyPr tIns="91440" bIns="91440" anchor="ctr"/>
          <a:p>
            <a:pPr>
              <a:lnSpc>
                <a:spcPct val="100000"/>
              </a:lnSpc>
            </a:pPr>
            <a:fld id="{F26E9946-7733-4110-8950-E26259AB3E54}"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sp>
        <p:nvSpPr>
          <p:cNvPr id="263" name="CustomShape 4"/>
          <p:cNvSpPr/>
          <p:nvPr/>
        </p:nvSpPr>
        <p:spPr>
          <a:xfrm rot="1554000">
            <a:off x="6337440" y="3906360"/>
            <a:ext cx="1651320" cy="1002240"/>
          </a:xfrm>
          <a:custGeom>
            <a:avLst/>
            <a:gdLst/>
            <a:ahLst/>
            <a:rect l="l" t="t" r="r" b="b"/>
            <a:pathLst>
              <a:path w="15412" h="9354">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style>
          <a:lnRef idx="0"/>
          <a:fillRef idx="0"/>
          <a:effectRef idx="0"/>
          <a:fontRef idx="minor"/>
        </p:style>
      </p:sp>
      <p:sp>
        <p:nvSpPr>
          <p:cNvPr id="264" name="CustomShape 5"/>
          <p:cNvSpPr/>
          <p:nvPr/>
        </p:nvSpPr>
        <p:spPr>
          <a:xfrm rot="14171400">
            <a:off x="7607160" y="3030120"/>
            <a:ext cx="640440" cy="997920"/>
          </a:xfrm>
          <a:custGeom>
            <a:avLst/>
            <a:gdLst/>
            <a:ahLst/>
            <a:rect l="l" t="t" r="r" b="b"/>
            <a:pathLst>
              <a:path w="6004" h="8967">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TextShape 1"/>
          <p:cNvSpPr txBox="1"/>
          <p:nvPr/>
        </p:nvSpPr>
        <p:spPr>
          <a:xfrm>
            <a:off x="376920" y="644760"/>
            <a:ext cx="8309520" cy="1446840"/>
          </a:xfrm>
          <a:prstGeom prst="rect">
            <a:avLst/>
          </a:prstGeom>
          <a:noFill/>
          <a:ln>
            <a:noFill/>
          </a:ln>
        </p:spPr>
        <p:txBody>
          <a:bodyPr tIns="91440" bIns="91440" anchor="b"/>
          <a:p>
            <a:pPr algn="ctr">
              <a:lnSpc>
                <a:spcPct val="100000"/>
              </a:lnSpc>
            </a:pPr>
            <a:r>
              <a:rPr b="1" lang="en-IN" sz="3200" spc="-1" strike="noStrike">
                <a:solidFill>
                  <a:srgbClr val="10181e"/>
                </a:solidFill>
                <a:latin typeface="Dosis ExtraLight"/>
                <a:ea typeface="Dosis ExtraLight"/>
              </a:rPr>
              <a:t>Rainfall prediction</a:t>
            </a:r>
            <a:r>
              <a:rPr b="0" lang="en-IN" sz="3600" spc="-1" strike="noStrike">
                <a:solidFill>
                  <a:srgbClr val="10181e"/>
                </a:solidFill>
                <a:latin typeface="Dosis ExtraLight"/>
                <a:ea typeface="Dosis ExtraLight"/>
              </a:rPr>
              <a:t> </a:t>
            </a:r>
            <a:br/>
            <a:br/>
            <a:endParaRPr b="0" lang="en-IN" sz="3600" spc="-1" strike="noStrike">
              <a:solidFill>
                <a:srgbClr val="000000"/>
              </a:solidFill>
              <a:latin typeface="Arial"/>
            </a:endParaRPr>
          </a:p>
        </p:txBody>
      </p:sp>
      <p:sp>
        <p:nvSpPr>
          <p:cNvPr id="266" name="TextShape 2"/>
          <p:cNvSpPr txBox="1"/>
          <p:nvPr/>
        </p:nvSpPr>
        <p:spPr>
          <a:xfrm>
            <a:off x="785520" y="741960"/>
            <a:ext cx="7981200" cy="2906640"/>
          </a:xfrm>
          <a:prstGeom prst="rect">
            <a:avLst/>
          </a:prstGeom>
          <a:noFill/>
          <a:ln>
            <a:noFill/>
          </a:ln>
        </p:spPr>
        <p:txBody>
          <a:bodyPr tIns="91440" bIns="91440"/>
          <a:p>
            <a:pPr marL="457200" indent="-380520">
              <a:lnSpc>
                <a:spcPct val="100000"/>
              </a:lnSpc>
              <a:spcBef>
                <a:spcPts val="601"/>
              </a:spcBef>
              <a:buClr>
                <a:srgbClr val="9bcf63"/>
              </a:buClr>
              <a:buFont typeface="Pontano Sans"/>
              <a:buChar char="⊷"/>
            </a:pPr>
            <a:r>
              <a:rPr b="0" lang="en-IN" sz="2800" spc="-1" strike="noStrike">
                <a:solidFill>
                  <a:srgbClr val="62a30b"/>
                </a:solidFill>
                <a:latin typeface="Pontano Sans"/>
                <a:ea typeface="Pontano Sans"/>
              </a:rPr>
              <a:t>Accurate prediction of rainfall (precipitation) is challenging due to the complexity of meteorological phenomena. Rainfall is caused by a variety of meteorological conditions and the mathematical model for it is nonlinear. Weather forecasting methods based on neural networks (NNs) which are implemented on general-purpose computers, have been investigated intensively in recent years.</a:t>
            </a:r>
            <a:endParaRPr b="0" lang="en-IN" sz="2800" spc="-1" strike="noStrike">
              <a:solidFill>
                <a:srgbClr val="000000"/>
              </a:solidFill>
              <a:latin typeface="Arial"/>
            </a:endParaRPr>
          </a:p>
        </p:txBody>
      </p:sp>
      <p:sp>
        <p:nvSpPr>
          <p:cNvPr id="267" name="CustomShape 3"/>
          <p:cNvSpPr/>
          <p:nvPr/>
        </p:nvSpPr>
        <p:spPr>
          <a:xfrm>
            <a:off x="3657600" y="1675440"/>
            <a:ext cx="1828440" cy="1828440"/>
          </a:xfrm>
          <a:prstGeom prst="rect">
            <a:avLst/>
          </a:prstGeom>
          <a:noFill/>
          <a:ln>
            <a:noFill/>
          </a:ln>
        </p:spPr>
        <p:style>
          <a:lnRef idx="0"/>
          <a:fillRef idx="0"/>
          <a:effectRef idx="0"/>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8" name="TextShape 1"/>
          <p:cNvSpPr txBox="1"/>
          <p:nvPr/>
        </p:nvSpPr>
        <p:spPr>
          <a:xfrm>
            <a:off x="2866680" y="-335520"/>
            <a:ext cx="8377920" cy="1215360"/>
          </a:xfrm>
          <a:prstGeom prst="rect">
            <a:avLst/>
          </a:prstGeom>
          <a:noFill/>
          <a:ln>
            <a:noFill/>
          </a:ln>
        </p:spPr>
        <p:txBody>
          <a:bodyPr tIns="91440" bIns="91440" anchor="b"/>
          <a:p>
            <a:pPr>
              <a:lnSpc>
                <a:spcPct val="100000"/>
              </a:lnSpc>
            </a:pPr>
            <a:r>
              <a:rPr b="1" lang="en-IN" sz="3600" spc="-1" strike="noStrike">
                <a:solidFill>
                  <a:srgbClr val="10181e"/>
                </a:solidFill>
                <a:latin typeface="Dosis ExtraLight"/>
                <a:ea typeface="Dosis ExtraLight"/>
              </a:rPr>
              <a:t>Flood Prediction</a:t>
            </a:r>
            <a:r>
              <a:rPr b="0" lang="en-IN" sz="3600" spc="-1" strike="noStrike">
                <a:solidFill>
                  <a:srgbClr val="10181e"/>
                </a:solidFill>
                <a:latin typeface="Dosis ExtraLight"/>
                <a:ea typeface="Dosis ExtraLight"/>
              </a:rPr>
              <a:t> </a:t>
            </a:r>
            <a:endParaRPr b="0" lang="en-IN" sz="3600" spc="-1" strike="noStrike">
              <a:solidFill>
                <a:srgbClr val="000000"/>
              </a:solidFill>
              <a:latin typeface="Arial"/>
            </a:endParaRPr>
          </a:p>
        </p:txBody>
      </p:sp>
      <p:sp>
        <p:nvSpPr>
          <p:cNvPr id="269" name="TextShape 2"/>
          <p:cNvSpPr txBox="1"/>
          <p:nvPr/>
        </p:nvSpPr>
        <p:spPr>
          <a:xfrm>
            <a:off x="399240" y="1125000"/>
            <a:ext cx="8287200" cy="3624840"/>
          </a:xfrm>
          <a:prstGeom prst="rect">
            <a:avLst/>
          </a:prstGeom>
          <a:noFill/>
          <a:ln>
            <a:noFill/>
          </a:ln>
        </p:spPr>
        <p:txBody>
          <a:bodyPr tIns="91440" bIns="91440"/>
          <a:p>
            <a:pPr>
              <a:lnSpc>
                <a:spcPct val="100000"/>
              </a:lnSpc>
              <a:spcBef>
                <a:spcPts val="601"/>
              </a:spcBef>
            </a:pPr>
            <a:r>
              <a:rPr b="0" lang="en-IN" sz="2400" spc="-1" strike="noStrike">
                <a:solidFill>
                  <a:srgbClr val="ff0000"/>
                </a:solidFill>
                <a:latin typeface="Pontano Sans"/>
                <a:ea typeface="Pontano Sans"/>
              </a:rPr>
              <a:t>Floods may only last few hours and can cause considerable damage and a possible threat to life. Flood prediction requires quantitative knowledge about infiltration and runoff dynamics, which is generally gained at the local scale. When scaling up local measurements to the catchment scale, account needs to be taken off the catchment’s organization (connectivity and patchiness). Our study showed that the peak discharge can be significantly reduced if the succession and connectivity of land use are well planned.</a:t>
            </a:r>
            <a:endParaRPr b="0" lang="en-IN" sz="2400" spc="-1" strike="noStrike">
              <a:solidFill>
                <a:srgbClr val="000000"/>
              </a:solidFill>
              <a:latin typeface="Arial"/>
            </a:endParaRPr>
          </a:p>
        </p:txBody>
      </p:sp>
      <p:sp>
        <p:nvSpPr>
          <p:cNvPr id="270" name="TextShape 3"/>
          <p:cNvSpPr txBox="1"/>
          <p:nvPr/>
        </p:nvSpPr>
        <p:spPr>
          <a:xfrm>
            <a:off x="76320" y="4749840"/>
            <a:ext cx="548280" cy="393120"/>
          </a:xfrm>
          <a:prstGeom prst="rect">
            <a:avLst/>
          </a:prstGeom>
          <a:noFill/>
          <a:ln>
            <a:noFill/>
          </a:ln>
        </p:spPr>
        <p:txBody>
          <a:bodyPr tIns="91440" bIns="91440" anchor="ctr"/>
          <a:p>
            <a:pPr>
              <a:lnSpc>
                <a:spcPct val="100000"/>
              </a:lnSpc>
            </a:pPr>
            <a:fld id="{1E487860-06DF-48EE-BD26-521A3CF8FAD9}"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TextShape 1"/>
          <p:cNvSpPr txBox="1"/>
          <p:nvPr/>
        </p:nvSpPr>
        <p:spPr>
          <a:xfrm>
            <a:off x="2621520" y="-3310920"/>
            <a:ext cx="5783760" cy="4214520"/>
          </a:xfrm>
          <a:prstGeom prst="rect">
            <a:avLst/>
          </a:prstGeom>
          <a:noFill/>
          <a:ln>
            <a:noFill/>
          </a:ln>
        </p:spPr>
        <p:txBody>
          <a:bodyPr tIns="91440" bIns="91440" anchor="b"/>
          <a:p>
            <a:pPr>
              <a:lnSpc>
                <a:spcPct val="100000"/>
              </a:lnSpc>
            </a:pPr>
            <a:r>
              <a:rPr b="1" lang="en-IN" sz="4000" spc="-1" strike="noStrike">
                <a:solidFill>
                  <a:srgbClr val="10181e"/>
                </a:solidFill>
                <a:latin typeface="Dosis ExtraLight"/>
                <a:ea typeface="Dosis ExtraLight"/>
              </a:rPr>
              <a:t>Stock Prediction</a:t>
            </a:r>
            <a:endParaRPr b="0" lang="en-IN" sz="4000" spc="-1" strike="noStrike">
              <a:solidFill>
                <a:srgbClr val="000000"/>
              </a:solidFill>
              <a:latin typeface="Arial"/>
            </a:endParaRPr>
          </a:p>
        </p:txBody>
      </p:sp>
      <p:sp>
        <p:nvSpPr>
          <p:cNvPr id="272" name="TextShape 2"/>
          <p:cNvSpPr txBox="1"/>
          <p:nvPr/>
        </p:nvSpPr>
        <p:spPr>
          <a:xfrm>
            <a:off x="482400" y="903600"/>
            <a:ext cx="8178480" cy="3845880"/>
          </a:xfrm>
          <a:prstGeom prst="rect">
            <a:avLst/>
          </a:prstGeom>
          <a:noFill/>
          <a:ln>
            <a:noFill/>
          </a:ln>
        </p:spPr>
        <p:txBody>
          <a:bodyPr tIns="91440" bIns="91440"/>
          <a:p>
            <a:pPr>
              <a:lnSpc>
                <a:spcPct val="100000"/>
              </a:lnSpc>
              <a:spcBef>
                <a:spcPts val="601"/>
              </a:spcBef>
            </a:pPr>
            <a:r>
              <a:rPr b="0" lang="en-IN" sz="2400" spc="-1" strike="noStrike">
                <a:solidFill>
                  <a:srgbClr val="ff0000"/>
                </a:solidFill>
                <a:latin typeface="Pontano Sans"/>
                <a:ea typeface="Pontano Sans"/>
              </a:rPr>
              <a:t>Predicting how the stock market will perform is one of the most difficult things to do. There are so many factors involved in the prediction – physical factors vs. physhological, rational and irrational behaviour, etc. All these aspects combine to make share prices volatile and very difficult to predict with a high degree of accuracy. Machine learning techniques have the potential to unearth patterns and insights we didn’t see before, and these can be used to make unerringly accurate predictions.</a:t>
            </a:r>
            <a:endParaRPr b="0" lang="en-IN" sz="2400" spc="-1" strike="noStrike">
              <a:solidFill>
                <a:srgbClr val="000000"/>
              </a:solidFill>
              <a:latin typeface="Arial"/>
            </a:endParaRPr>
          </a:p>
        </p:txBody>
      </p:sp>
      <p:sp>
        <p:nvSpPr>
          <p:cNvPr id="273" name="TextShape 3"/>
          <p:cNvSpPr txBox="1"/>
          <p:nvPr/>
        </p:nvSpPr>
        <p:spPr>
          <a:xfrm>
            <a:off x="76320" y="4749840"/>
            <a:ext cx="548280" cy="393120"/>
          </a:xfrm>
          <a:prstGeom prst="rect">
            <a:avLst/>
          </a:prstGeom>
          <a:noFill/>
          <a:ln>
            <a:noFill/>
          </a:ln>
        </p:spPr>
        <p:txBody>
          <a:bodyPr tIns="91440" bIns="91440" anchor="ctr"/>
          <a:p>
            <a:pPr>
              <a:lnSpc>
                <a:spcPct val="100000"/>
              </a:lnSpc>
            </a:pPr>
            <a:fld id="{CCD384C4-4BA9-4862-A2BB-5AA2890264B5}"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4" name="TextShape 1"/>
          <p:cNvSpPr txBox="1"/>
          <p:nvPr/>
        </p:nvSpPr>
        <p:spPr>
          <a:xfrm>
            <a:off x="4320000" y="-1657080"/>
            <a:ext cx="4366440" cy="3350880"/>
          </a:xfrm>
          <a:prstGeom prst="rect">
            <a:avLst/>
          </a:prstGeom>
          <a:noFill/>
          <a:ln>
            <a:noFill/>
          </a:ln>
        </p:spPr>
        <p:txBody>
          <a:bodyPr tIns="91440" bIns="91440" anchor="b"/>
          <a:p>
            <a:pPr algn="ctr">
              <a:lnSpc>
                <a:spcPct val="100000"/>
              </a:lnSpc>
            </a:pPr>
            <a:r>
              <a:rPr b="1" lang="en-IN" sz="3200" spc="-1" strike="noStrike" u="sng">
                <a:solidFill>
                  <a:srgbClr val="10181e"/>
                </a:solidFill>
                <a:uFillTx/>
                <a:latin typeface="Dosis ExtraLight"/>
                <a:ea typeface="Dosis ExtraLight"/>
              </a:rPr>
              <a:t>REFERENCE PAPER ANALYSIS</a:t>
            </a:r>
            <a:r>
              <a:rPr b="1" lang="en-IN" sz="2800" spc="-1" strike="noStrike" u="sng">
                <a:solidFill>
                  <a:srgbClr val="10181e"/>
                </a:solidFill>
                <a:uFillTx/>
                <a:latin typeface="Dosis ExtraLight"/>
                <a:ea typeface="Dosis ExtraLight"/>
              </a:rPr>
              <a:t> </a:t>
            </a:r>
            <a:endParaRPr b="0" lang="en-IN" sz="2800" spc="-1" strike="noStrike">
              <a:solidFill>
                <a:srgbClr val="000000"/>
              </a:solidFill>
              <a:latin typeface="Arial"/>
            </a:endParaRPr>
          </a:p>
        </p:txBody>
      </p:sp>
      <p:sp>
        <p:nvSpPr>
          <p:cNvPr id="275" name="TextShape 2"/>
          <p:cNvSpPr txBox="1"/>
          <p:nvPr/>
        </p:nvSpPr>
        <p:spPr>
          <a:xfrm>
            <a:off x="76320" y="4749840"/>
            <a:ext cx="548280" cy="393120"/>
          </a:xfrm>
          <a:prstGeom prst="rect">
            <a:avLst/>
          </a:prstGeom>
          <a:noFill/>
          <a:ln>
            <a:noFill/>
          </a:ln>
        </p:spPr>
        <p:txBody>
          <a:bodyPr tIns="91440" bIns="91440" anchor="ctr"/>
          <a:p>
            <a:pPr>
              <a:lnSpc>
                <a:spcPct val="100000"/>
              </a:lnSpc>
            </a:pPr>
            <a:fld id="{FC16E8AA-91E7-4386-8F70-1B00480B47A0}"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
        <p:nvSpPr>
          <p:cNvPr id="276" name="TextShape 3"/>
          <p:cNvSpPr txBox="1"/>
          <p:nvPr/>
        </p:nvSpPr>
        <p:spPr>
          <a:xfrm>
            <a:off x="4320000" y="1694160"/>
            <a:ext cx="4366440" cy="3055320"/>
          </a:xfrm>
          <a:prstGeom prst="rect">
            <a:avLst/>
          </a:prstGeom>
          <a:noFill/>
          <a:ln>
            <a:noFill/>
          </a:ln>
        </p:spPr>
        <p:txBody>
          <a:bodyPr tIns="91440" bIns="91440"/>
          <a:p>
            <a:pPr marL="76320">
              <a:lnSpc>
                <a:spcPct val="100000"/>
              </a:lnSpc>
              <a:spcBef>
                <a:spcPts val="601"/>
              </a:spcBef>
            </a:pPr>
            <a:r>
              <a:rPr b="0" lang="en-IN" sz="2400" spc="-1" strike="noStrike">
                <a:solidFill>
                  <a:srgbClr val="484f56"/>
                </a:solidFill>
                <a:latin typeface="Pontano Sans"/>
                <a:ea typeface="Pontano Sans"/>
              </a:rPr>
              <a:t>https://github.com/ajai-cr7/Srp/tree/master/ResearchPapers</a:t>
            </a:r>
            <a:endParaRPr b="0" lang="en-IN" sz="2400" spc="-1" strike="noStrike">
              <a:solidFill>
                <a:srgbClr val="000000"/>
              </a:solidFill>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1b148"/>
        </a:solidFill>
      </p:bgPr>
    </p:bg>
    <p:spTree>
      <p:nvGrpSpPr>
        <p:cNvPr id="1" name=""/>
        <p:cNvGrpSpPr/>
        <p:nvPr/>
      </p:nvGrpSpPr>
      <p:grpSpPr>
        <a:xfrm>
          <a:off x="0" y="0"/>
          <a:ext cx="0" cy="0"/>
          <a:chOff x="0" y="0"/>
          <a:chExt cx="0" cy="0"/>
        </a:xfrm>
      </p:grpSpPr>
      <p:sp>
        <p:nvSpPr>
          <p:cNvPr id="277" name="TextShape 1"/>
          <p:cNvSpPr txBox="1"/>
          <p:nvPr/>
        </p:nvSpPr>
        <p:spPr>
          <a:xfrm>
            <a:off x="4429080" y="142920"/>
            <a:ext cx="4480200" cy="428400"/>
          </a:xfrm>
          <a:prstGeom prst="rect">
            <a:avLst/>
          </a:prstGeom>
          <a:noFill/>
          <a:ln>
            <a:noFill/>
          </a:ln>
        </p:spPr>
        <p:txBody>
          <a:bodyPr tIns="91440" bIns="91440" anchor="b"/>
          <a:p>
            <a:pPr algn="ctr">
              <a:lnSpc>
                <a:spcPct val="100000"/>
              </a:lnSpc>
            </a:pPr>
            <a:r>
              <a:rPr b="1" lang="en-IN" sz="3600" spc="-1" strike="noStrike" u="sng">
                <a:solidFill>
                  <a:srgbClr val="10181e"/>
                </a:solidFill>
                <a:uFillTx/>
                <a:latin typeface="Dosis ExtraLight"/>
                <a:ea typeface="Dosis ExtraLight"/>
              </a:rPr>
              <a:t>LITERATURE VIEW</a:t>
            </a:r>
            <a:endParaRPr b="0" lang="en-IN" sz="3600" spc="-1" strike="noStrike">
              <a:solidFill>
                <a:srgbClr val="000000"/>
              </a:solidFill>
              <a:latin typeface="Arial"/>
            </a:endParaRPr>
          </a:p>
        </p:txBody>
      </p:sp>
      <p:sp>
        <p:nvSpPr>
          <p:cNvPr id="278" name="TextShape 2"/>
          <p:cNvSpPr txBox="1"/>
          <p:nvPr/>
        </p:nvSpPr>
        <p:spPr>
          <a:xfrm>
            <a:off x="4665960" y="2269080"/>
            <a:ext cx="4020120" cy="1850760"/>
          </a:xfrm>
          <a:prstGeom prst="rect">
            <a:avLst/>
          </a:prstGeom>
          <a:noFill/>
          <a:ln>
            <a:noFill/>
          </a:ln>
        </p:spPr>
        <p:txBody>
          <a:bodyPr tIns="91440" bIns="91440"/>
          <a:p>
            <a:pPr algn="ctr"/>
            <a:endParaRPr b="0" lang="en-IN" sz="3200" spc="-1" strike="noStrike">
              <a:latin typeface="Arial"/>
            </a:endParaRPr>
          </a:p>
        </p:txBody>
      </p:sp>
      <p:sp>
        <p:nvSpPr>
          <p:cNvPr id="279" name="TextShape 3"/>
          <p:cNvSpPr txBox="1"/>
          <p:nvPr/>
        </p:nvSpPr>
        <p:spPr>
          <a:xfrm>
            <a:off x="76320" y="4749840"/>
            <a:ext cx="548280" cy="393120"/>
          </a:xfrm>
          <a:prstGeom prst="rect">
            <a:avLst/>
          </a:prstGeom>
          <a:noFill/>
          <a:ln>
            <a:noFill/>
          </a:ln>
        </p:spPr>
        <p:txBody>
          <a:bodyPr tIns="91440" bIns="91440" anchor="ctr"/>
          <a:p>
            <a:pPr>
              <a:lnSpc>
                <a:spcPct val="100000"/>
              </a:lnSpc>
            </a:pPr>
            <a:fld id="{0DD7BBA5-8CEF-4A20-8617-F5698C207852}" type="slidenum">
              <a:rPr b="0" lang="en-IN" sz="1300" spc="-1" strike="noStrike">
                <a:solidFill>
                  <a:srgbClr val="ffffff"/>
                </a:solidFill>
                <a:latin typeface="Dosis ExtraLight"/>
                <a:ea typeface="Dosis ExtraLight"/>
              </a:rPr>
              <a:t>&lt;number&gt;</a:t>
            </a:fld>
            <a:endParaRPr b="0" lang="en-IN" sz="1300" spc="-1" strike="noStrike">
              <a:latin typeface="Times New Roman"/>
            </a:endParaRPr>
          </a:p>
        </p:txBody>
      </p:sp>
      <p:grpSp>
        <p:nvGrpSpPr>
          <p:cNvPr id="280" name="Group 4"/>
          <p:cNvGrpSpPr/>
          <p:nvPr/>
        </p:nvGrpSpPr>
        <p:grpSpPr>
          <a:xfrm>
            <a:off x="463320" y="418320"/>
            <a:ext cx="1417320" cy="1380240"/>
            <a:chOff x="463320" y="418320"/>
            <a:chExt cx="1417320" cy="1380240"/>
          </a:xfrm>
        </p:grpSpPr>
        <p:sp>
          <p:nvSpPr>
            <p:cNvPr id="281" name="CustomShape 5"/>
            <p:cNvSpPr/>
            <p:nvPr/>
          </p:nvSpPr>
          <p:spPr>
            <a:xfrm>
              <a:off x="463320" y="418320"/>
              <a:ext cx="1417320" cy="1380240"/>
            </a:xfrm>
            <a:custGeom>
              <a:avLst/>
              <a:gdLst/>
              <a:ahLst/>
              <a:rect l="l" t="t" r="r" b="b"/>
              <a:pathLst>
                <a:path w="20712" h="20174">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style>
            <a:lnRef idx="0"/>
            <a:fillRef idx="0"/>
            <a:effectRef idx="0"/>
            <a:fontRef idx="minor"/>
          </p:style>
        </p:sp>
        <p:sp>
          <p:nvSpPr>
            <p:cNvPr id="282" name="CustomShape 6"/>
            <p:cNvSpPr/>
            <p:nvPr/>
          </p:nvSpPr>
          <p:spPr>
            <a:xfrm>
              <a:off x="711000" y="647280"/>
              <a:ext cx="922320" cy="922320"/>
            </a:xfrm>
            <a:custGeom>
              <a:avLst/>
              <a:gdLst/>
              <a:ahLst/>
              <a:rect l="l" t="t" r="r" b="b"/>
              <a:pathLst>
                <a:path w="13482" h="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style>
            <a:lnRef idx="0"/>
            <a:fillRef idx="0"/>
            <a:effectRef idx="0"/>
            <a:fontRef idx="minor"/>
          </p:style>
        </p:sp>
      </p:grpSp>
      <p:sp>
        <p:nvSpPr>
          <p:cNvPr id="283" name="CustomShape 7"/>
          <p:cNvSpPr/>
          <p:nvPr/>
        </p:nvSpPr>
        <p:spPr>
          <a:xfrm>
            <a:off x="2027160" y="916560"/>
            <a:ext cx="1417320" cy="800280"/>
          </a:xfrm>
          <a:custGeom>
            <a:avLst/>
            <a:gdLst/>
            <a:ahLst/>
            <a:rect l="l" t="t" r="r" b="b"/>
            <a:pathLst>
              <a:path w="19198" h="10845">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style>
          <a:lnRef idx="0"/>
          <a:fillRef idx="0"/>
          <a:effectRef idx="0"/>
          <a:fontRef idx="minor"/>
        </p:style>
      </p:sp>
      <p:grpSp>
        <p:nvGrpSpPr>
          <p:cNvPr id="284" name="Group 8"/>
          <p:cNvGrpSpPr/>
          <p:nvPr/>
        </p:nvGrpSpPr>
        <p:grpSpPr>
          <a:xfrm>
            <a:off x="1748880" y="3207600"/>
            <a:ext cx="1128240" cy="1470600"/>
            <a:chOff x="1748880" y="3207600"/>
            <a:chExt cx="1128240" cy="1470600"/>
          </a:xfrm>
        </p:grpSpPr>
        <p:sp>
          <p:nvSpPr>
            <p:cNvPr id="285" name="CustomShape 9"/>
            <p:cNvSpPr/>
            <p:nvPr/>
          </p:nvSpPr>
          <p:spPr>
            <a:xfrm>
              <a:off x="2404800" y="3207600"/>
              <a:ext cx="374760" cy="372960"/>
            </a:xfrm>
            <a:custGeom>
              <a:avLst/>
              <a:gdLst/>
              <a:ahLst/>
              <a:rect l="l" t="t" r="r" b="b"/>
              <a:pathLst>
                <a:path w="5057" h="5032">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style>
            <a:lnRef idx="0"/>
            <a:fillRef idx="0"/>
            <a:effectRef idx="0"/>
            <a:fontRef idx="minor"/>
          </p:style>
        </p:sp>
        <p:sp>
          <p:nvSpPr>
            <p:cNvPr id="286" name="CustomShape 10"/>
            <p:cNvSpPr/>
            <p:nvPr/>
          </p:nvSpPr>
          <p:spPr>
            <a:xfrm>
              <a:off x="1781640" y="3267360"/>
              <a:ext cx="1095480" cy="1410840"/>
            </a:xfrm>
            <a:custGeom>
              <a:avLst/>
              <a:gdLst/>
              <a:ahLst/>
              <a:rect l="l" t="t" r="r" b="b"/>
              <a:pathLst>
                <a:path w="14776" h="19027">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style>
            <a:lnRef idx="0"/>
            <a:fillRef idx="0"/>
            <a:effectRef idx="0"/>
            <a:fontRef idx="minor"/>
          </p:style>
        </p:sp>
        <p:sp>
          <p:nvSpPr>
            <p:cNvPr id="287" name="CustomShape 11"/>
            <p:cNvSpPr/>
            <p:nvPr/>
          </p:nvSpPr>
          <p:spPr>
            <a:xfrm>
              <a:off x="1748880" y="3390480"/>
              <a:ext cx="508680" cy="508680"/>
            </a:xfrm>
            <a:custGeom>
              <a:avLst/>
              <a:gdLst/>
              <a:ahLst/>
              <a:rect l="l" t="t" r="r" b="b"/>
              <a:pathLst>
                <a:path w="6864" h="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style>
            <a:lnRef idx="0"/>
            <a:fillRef idx="0"/>
            <a:effectRef idx="0"/>
            <a:fontRef idx="minor"/>
          </p:style>
        </p:sp>
      </p:grpSp>
      <p:sp>
        <p:nvSpPr>
          <p:cNvPr id="288" name="CustomShape 12"/>
          <p:cNvSpPr/>
          <p:nvPr/>
        </p:nvSpPr>
        <p:spPr>
          <a:xfrm>
            <a:off x="1119600" y="2269080"/>
            <a:ext cx="1775160" cy="981000"/>
          </a:xfrm>
          <a:custGeom>
            <a:avLst/>
            <a:gdLst/>
            <a:ahLst/>
            <a:rect l="l" t="t" r="r" b="b"/>
            <a:pathLst>
              <a:path w="19002" h="10503">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style>
          <a:lnRef idx="0"/>
          <a:fillRef idx="0"/>
          <a:effectRef idx="0"/>
          <a:fontRef idx="minor"/>
        </p:style>
      </p:sp>
      <p:sp>
        <p:nvSpPr>
          <p:cNvPr id="289" name="CustomShape 13"/>
          <p:cNvSpPr/>
          <p:nvPr/>
        </p:nvSpPr>
        <p:spPr>
          <a:xfrm>
            <a:off x="3404520" y="595080"/>
            <a:ext cx="696240" cy="393120"/>
          </a:xfrm>
          <a:custGeom>
            <a:avLst/>
            <a:gdLst/>
            <a:ahLst/>
            <a:rect l="l" t="t" r="r" b="b"/>
            <a:pathLst>
              <a:path w="19198" h="10845">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style>
          <a:lnRef idx="0"/>
          <a:fillRef idx="0"/>
          <a:effectRef idx="0"/>
          <a:fontRef idx="minor"/>
        </p:style>
      </p:sp>
      <p:pic>
        <p:nvPicPr>
          <p:cNvPr id="290" name="Picture 1" descr=""/>
          <p:cNvPicPr/>
          <p:nvPr/>
        </p:nvPicPr>
        <p:blipFill>
          <a:blip r:embed="rId1"/>
          <a:stretch/>
        </p:blipFill>
        <p:spPr>
          <a:xfrm>
            <a:off x="3000240" y="1000080"/>
            <a:ext cx="6143400" cy="3219120"/>
          </a:xfrm>
          <a:prstGeom prst="rect">
            <a:avLst/>
          </a:prstGeom>
          <a:ln w="9360">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1" name="TextShape 1"/>
          <p:cNvSpPr txBox="1"/>
          <p:nvPr/>
        </p:nvSpPr>
        <p:spPr>
          <a:xfrm>
            <a:off x="76320" y="4749840"/>
            <a:ext cx="548280" cy="393120"/>
          </a:xfrm>
          <a:prstGeom prst="rect">
            <a:avLst/>
          </a:prstGeom>
          <a:noFill/>
          <a:ln>
            <a:noFill/>
          </a:ln>
        </p:spPr>
        <p:txBody>
          <a:bodyPr tIns="91440" bIns="91440" anchor="ctr"/>
          <a:p>
            <a:pPr>
              <a:lnSpc>
                <a:spcPct val="100000"/>
              </a:lnSpc>
            </a:pPr>
            <a:fld id="{97171DCD-B0F1-4EE7-85C0-EF4DAEE5804D}" type="slidenum">
              <a:rPr b="0" lang="en-IN" sz="1300" spc="-1" strike="noStrike">
                <a:solidFill>
                  <a:srgbClr val="51b148"/>
                </a:solidFill>
                <a:latin typeface="Dosis ExtraLight"/>
                <a:ea typeface="Dosis ExtraLight"/>
              </a:rPr>
              <a:t>&lt;number&gt;</a:t>
            </a:fld>
            <a:endParaRPr b="0" lang="en-IN" sz="1300" spc="-1" strike="noStrike">
              <a:latin typeface="Times New Roman"/>
            </a:endParaRPr>
          </a:p>
        </p:txBody>
      </p:sp>
      <p:sp>
        <p:nvSpPr>
          <p:cNvPr id="292" name="TextShape 2"/>
          <p:cNvSpPr txBox="1"/>
          <p:nvPr/>
        </p:nvSpPr>
        <p:spPr>
          <a:xfrm>
            <a:off x="145080" y="662040"/>
            <a:ext cx="8541360" cy="3436920"/>
          </a:xfrm>
          <a:prstGeom prst="rect">
            <a:avLst/>
          </a:prstGeom>
          <a:noFill/>
          <a:ln>
            <a:noFill/>
          </a:ln>
        </p:spPr>
        <p:txBody>
          <a:bodyPr tIns="91440" bIns="91440"/>
          <a:p>
            <a:pPr marL="457200" indent="-380520">
              <a:lnSpc>
                <a:spcPct val="100000"/>
              </a:lnSpc>
              <a:spcBef>
                <a:spcPts val="601"/>
              </a:spcBef>
              <a:buClr>
                <a:srgbClr val="9bcf63"/>
              </a:buClr>
              <a:buFont typeface="Pontano Sans"/>
              <a:buChar char="⊷"/>
            </a:pPr>
            <a:r>
              <a:rPr b="0" lang="en-IN" sz="1800" spc="-1" strike="noStrike">
                <a:solidFill>
                  <a:srgbClr val="10181e"/>
                </a:solidFill>
                <a:latin typeface="Arial"/>
                <a:ea typeface="Arial"/>
              </a:rPr>
              <a:t>Our idea is to project the environmental websites with various prediction models.</a:t>
            </a:r>
            <a:endParaRPr b="0" lang="en-IN" sz="1800" spc="-1" strike="noStrike">
              <a:solidFill>
                <a:srgbClr val="000000"/>
              </a:solidFill>
              <a:latin typeface="Arial"/>
            </a:endParaRPr>
          </a:p>
          <a:p>
            <a:pPr marL="457200" indent="-380520">
              <a:lnSpc>
                <a:spcPct val="100000"/>
              </a:lnSpc>
              <a:spcBef>
                <a:spcPts val="601"/>
              </a:spcBef>
              <a:buClr>
                <a:srgbClr val="9bcf63"/>
              </a:buClr>
              <a:buFont typeface="Pontano Sans"/>
              <a:buChar char="⊷"/>
            </a:pPr>
            <a:r>
              <a:rPr b="0" lang="en-IN" sz="1800" spc="-1" strike="noStrike">
                <a:solidFill>
                  <a:srgbClr val="10181e"/>
                </a:solidFill>
                <a:latin typeface="Arial"/>
                <a:ea typeface="Arial"/>
              </a:rPr>
              <a:t>The main feature of this project is the combination of materialistic and natural environment scenarios consisting of the rainfall prediction, flood prediction and stock prediction.</a:t>
            </a:r>
            <a:endParaRPr b="0" lang="en-IN" sz="1800" spc="-1" strike="noStrike">
              <a:solidFill>
                <a:srgbClr val="000000"/>
              </a:solidFill>
              <a:latin typeface="Arial"/>
            </a:endParaRPr>
          </a:p>
          <a:p>
            <a:pPr marL="457200" indent="-380520">
              <a:lnSpc>
                <a:spcPct val="100000"/>
              </a:lnSpc>
              <a:spcBef>
                <a:spcPts val="601"/>
              </a:spcBef>
              <a:buClr>
                <a:srgbClr val="9bcf63"/>
              </a:buClr>
              <a:buFont typeface="Pontano Sans"/>
              <a:buChar char="⊷"/>
            </a:pPr>
            <a:r>
              <a:rPr b="0" lang="en-IN" sz="1800" spc="-1" strike="noStrike">
                <a:solidFill>
                  <a:srgbClr val="10181e"/>
                </a:solidFill>
                <a:latin typeface="Arial"/>
                <a:ea typeface="Arial"/>
              </a:rPr>
              <a:t>The stock prediction is included in the materialistic means of environment.</a:t>
            </a:r>
            <a:endParaRPr b="0" lang="en-IN" sz="1800" spc="-1" strike="noStrike">
              <a:solidFill>
                <a:srgbClr val="000000"/>
              </a:solidFill>
              <a:latin typeface="Arial"/>
            </a:endParaRPr>
          </a:p>
          <a:p>
            <a:pPr marL="457200" indent="-380520">
              <a:lnSpc>
                <a:spcPct val="100000"/>
              </a:lnSpc>
              <a:spcBef>
                <a:spcPts val="601"/>
              </a:spcBef>
              <a:buClr>
                <a:srgbClr val="9bcf63"/>
              </a:buClr>
              <a:buFont typeface="Pontano Sans"/>
              <a:buChar char="⊷"/>
            </a:pPr>
            <a:r>
              <a:rPr b="0" lang="en-IN" sz="1800" spc="-1" strike="noStrike">
                <a:solidFill>
                  <a:srgbClr val="10181e"/>
                </a:solidFill>
                <a:latin typeface="Arial"/>
                <a:ea typeface="Arial"/>
              </a:rPr>
              <a:t>This website makes us to access these three things which is unique in the common world.</a:t>
            </a:r>
            <a:endParaRPr b="0" lang="en-IN" sz="1800" spc="-1" strike="noStrike">
              <a:solidFill>
                <a:srgbClr val="000000"/>
              </a:solidFill>
              <a:latin typeface="Arial"/>
            </a:endParaRPr>
          </a:p>
          <a:p>
            <a:pPr marL="457200" indent="-380520">
              <a:lnSpc>
                <a:spcPct val="100000"/>
              </a:lnSpc>
              <a:spcBef>
                <a:spcPts val="601"/>
              </a:spcBef>
              <a:buClr>
                <a:srgbClr val="9bcf63"/>
              </a:buClr>
              <a:buFont typeface="Pontano Sans"/>
              <a:buChar char="⊷"/>
            </a:pPr>
            <a:r>
              <a:rPr b="0" lang="en-IN" sz="1800" spc="-1" strike="noStrike">
                <a:solidFill>
                  <a:srgbClr val="10181e"/>
                </a:solidFill>
                <a:latin typeface="Arial"/>
                <a:ea typeface="Arial"/>
              </a:rPr>
              <a:t>The propsal of this project has been analysed with various reference papers and implemented in our own fasion.</a:t>
            </a:r>
            <a:endParaRPr b="0" lang="en-IN" sz="1800" spc="-1" strike="noStrike">
              <a:solidFill>
                <a:srgbClr val="000000"/>
              </a:solidFill>
              <a:latin typeface="Arial"/>
            </a:endParaRPr>
          </a:p>
          <a:p>
            <a:pPr marL="76320">
              <a:lnSpc>
                <a:spcPct val="100000"/>
              </a:lnSpc>
              <a:spcBef>
                <a:spcPts val="601"/>
              </a:spcBef>
            </a:pPr>
            <a:endParaRPr b="0" lang="en-IN" sz="1800" spc="-1" strike="noStrike">
              <a:solidFill>
                <a:srgbClr val="000000"/>
              </a:solidFill>
              <a:latin typeface="Arial"/>
            </a:endParaRPr>
          </a:p>
        </p:txBody>
      </p:sp>
      <p:sp>
        <p:nvSpPr>
          <p:cNvPr id="293" name="TextShape 3"/>
          <p:cNvSpPr txBox="1"/>
          <p:nvPr/>
        </p:nvSpPr>
        <p:spPr>
          <a:xfrm>
            <a:off x="2024640" y="-344880"/>
            <a:ext cx="5094360" cy="1171800"/>
          </a:xfrm>
          <a:prstGeom prst="rect">
            <a:avLst/>
          </a:prstGeom>
          <a:noFill/>
          <a:ln>
            <a:noFill/>
          </a:ln>
        </p:spPr>
        <p:txBody>
          <a:bodyPr tIns="91440" bIns="91440" anchor="b"/>
          <a:p>
            <a:pPr algn="ctr">
              <a:lnSpc>
                <a:spcPct val="100000"/>
              </a:lnSpc>
            </a:pPr>
            <a:r>
              <a:rPr b="1" lang="en-IN" sz="3600" spc="-1" strike="noStrike" u="sng">
                <a:solidFill>
                  <a:srgbClr val="10181e"/>
                </a:solidFill>
                <a:uFillTx/>
                <a:latin typeface="Dosis ExtraLight"/>
                <a:ea typeface="Dosis ExtraLight"/>
              </a:rPr>
              <a:t>PROPOSAL</a:t>
            </a:r>
            <a:r>
              <a:rPr b="1" lang="en-IN" sz="3600" spc="-1" strike="noStrike">
                <a:solidFill>
                  <a:srgbClr val="10181e"/>
                </a:solidFill>
                <a:latin typeface="Dosis ExtraLight"/>
                <a:ea typeface="Dosis ExtraLight"/>
              </a:rPr>
              <a:t> </a:t>
            </a:r>
            <a:endParaRPr b="0" lang="en-IN" sz="3600" spc="-1" strike="noStrike">
              <a:solidFill>
                <a:srgbClr val="000000"/>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111</TotalTime>
  <Application>LibreOffice/6.0.7.3$Linux_X86_64 LibreOffice_project/00m0$Build-3</Application>
  <Words>391</Words>
  <Paragraphs>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dc:description/>
  <dc:language>en-IN</dc:language>
  <cp:lastModifiedBy/>
  <dcterms:modified xsi:type="dcterms:W3CDTF">2020-09-28T22:55:16Z</dcterms:modified>
  <cp:revision>20</cp:revision>
  <dc:subject/>
  <dc:title>SRP ENVIRONMENTAL WEBSITE WITH PREDICTION MODELS! - Ajay.B(2018506010) Abhinav Shekar.S(2018506002) Nabeel Mohamed Sheriff(2018506068)</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